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 snapToGrid="0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0F994-9177-49BF-9FBA-F028AA6385E8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A1701A32-1F77-452E-8555-69BBBD517051}">
      <dgm:prSet/>
      <dgm:spPr/>
      <dgm:t>
        <a:bodyPr/>
        <a:lstStyle/>
        <a:p>
          <a:r>
            <a:rPr lang="it-IT"/>
            <a:t>Senso globale</a:t>
          </a:r>
        </a:p>
      </dgm:t>
    </dgm:pt>
    <dgm:pt modelId="{57B20E4E-91B1-4126-A7E0-C9C84AD52201}" type="parTrans" cxnId="{B4E780D1-88FD-4A3A-8D5C-71D1FC33F4B2}">
      <dgm:prSet/>
      <dgm:spPr/>
      <dgm:t>
        <a:bodyPr/>
        <a:lstStyle/>
        <a:p>
          <a:endParaRPr lang="it-IT"/>
        </a:p>
      </dgm:t>
    </dgm:pt>
    <dgm:pt modelId="{4A7FE86C-F375-499D-9330-82D344317734}" type="sibTrans" cxnId="{B4E780D1-88FD-4A3A-8D5C-71D1FC33F4B2}">
      <dgm:prSet/>
      <dgm:spPr/>
      <dgm:t>
        <a:bodyPr/>
        <a:lstStyle/>
        <a:p>
          <a:endParaRPr lang="it-IT"/>
        </a:p>
      </dgm:t>
    </dgm:pt>
    <dgm:pt modelId="{6324C02C-2B01-438E-8E56-84EC51B78176}">
      <dgm:prSet/>
      <dgm:spPr/>
      <dgm:t>
        <a:bodyPr/>
        <a:lstStyle/>
        <a:p>
          <a:r>
            <a:rPr lang="it-IT"/>
            <a:t>Senso distributivo</a:t>
          </a:r>
        </a:p>
      </dgm:t>
    </dgm:pt>
    <dgm:pt modelId="{7EFCCDFA-91D4-4DDE-AF9C-F7E4B4928615}" type="parTrans" cxnId="{CF2A7BF9-4522-4C12-BFC9-319DBEB8944E}">
      <dgm:prSet/>
      <dgm:spPr/>
      <dgm:t>
        <a:bodyPr/>
        <a:lstStyle/>
        <a:p>
          <a:endParaRPr lang="it-IT"/>
        </a:p>
      </dgm:t>
    </dgm:pt>
    <dgm:pt modelId="{A00EB3D4-B415-4EC6-96E3-4663F7070051}" type="sibTrans" cxnId="{CF2A7BF9-4522-4C12-BFC9-319DBEB8944E}">
      <dgm:prSet/>
      <dgm:spPr/>
      <dgm:t>
        <a:bodyPr/>
        <a:lstStyle/>
        <a:p>
          <a:endParaRPr lang="it-IT"/>
        </a:p>
      </dgm:t>
    </dgm:pt>
    <dgm:pt modelId="{0D8BA4A0-30A2-44C9-AF84-85AF958DFBE1}" type="pres">
      <dgm:prSet presAssocID="{5970F994-9177-49BF-9FBA-F028AA6385E8}" presName="compositeShape" presStyleCnt="0">
        <dgm:presLayoutVars>
          <dgm:chMax val="2"/>
          <dgm:dir/>
          <dgm:resizeHandles val="exact"/>
        </dgm:presLayoutVars>
      </dgm:prSet>
      <dgm:spPr/>
    </dgm:pt>
    <dgm:pt modelId="{4C6C092C-8EEA-4AFF-8C33-4D2B6E76CA64}" type="pres">
      <dgm:prSet presAssocID="{5970F994-9177-49BF-9FBA-F028AA6385E8}" presName="ribbon" presStyleLbl="node1" presStyleIdx="0" presStyleCnt="1"/>
      <dgm:spPr/>
    </dgm:pt>
    <dgm:pt modelId="{528D841D-22B0-45E8-B239-E0B069094224}" type="pres">
      <dgm:prSet presAssocID="{5970F994-9177-49BF-9FBA-F028AA6385E8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264ADB8A-4781-45C9-9991-5278261A72E8}" type="pres">
      <dgm:prSet presAssocID="{5970F994-9177-49BF-9FBA-F028AA6385E8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3049613-B019-4933-B541-6AECF0F08ED5}" type="presOf" srcId="{5970F994-9177-49BF-9FBA-F028AA6385E8}" destId="{0D8BA4A0-30A2-44C9-AF84-85AF958DFBE1}" srcOrd="0" destOrd="0" presId="urn:microsoft.com/office/officeart/2005/8/layout/arrow6"/>
    <dgm:cxn modelId="{237D4075-CA0D-42BE-9DBA-803505D1B8C1}" type="presOf" srcId="{6324C02C-2B01-438E-8E56-84EC51B78176}" destId="{264ADB8A-4781-45C9-9991-5278261A72E8}" srcOrd="0" destOrd="0" presId="urn:microsoft.com/office/officeart/2005/8/layout/arrow6"/>
    <dgm:cxn modelId="{B933C7BC-F360-4365-82B5-54F6B292CCF3}" type="presOf" srcId="{A1701A32-1F77-452E-8555-69BBBD517051}" destId="{528D841D-22B0-45E8-B239-E0B069094224}" srcOrd="0" destOrd="0" presId="urn:microsoft.com/office/officeart/2005/8/layout/arrow6"/>
    <dgm:cxn modelId="{B4E780D1-88FD-4A3A-8D5C-71D1FC33F4B2}" srcId="{5970F994-9177-49BF-9FBA-F028AA6385E8}" destId="{A1701A32-1F77-452E-8555-69BBBD517051}" srcOrd="0" destOrd="0" parTransId="{57B20E4E-91B1-4126-A7E0-C9C84AD52201}" sibTransId="{4A7FE86C-F375-499D-9330-82D344317734}"/>
    <dgm:cxn modelId="{CF2A7BF9-4522-4C12-BFC9-319DBEB8944E}" srcId="{5970F994-9177-49BF-9FBA-F028AA6385E8}" destId="{6324C02C-2B01-438E-8E56-84EC51B78176}" srcOrd="1" destOrd="0" parTransId="{7EFCCDFA-91D4-4DDE-AF9C-F7E4B4928615}" sibTransId="{A00EB3D4-B415-4EC6-96E3-4663F7070051}"/>
    <dgm:cxn modelId="{0C44BC85-0B96-422D-9FD3-FE1D154E079D}" type="presParOf" srcId="{0D8BA4A0-30A2-44C9-AF84-85AF958DFBE1}" destId="{4C6C092C-8EEA-4AFF-8C33-4D2B6E76CA64}" srcOrd="0" destOrd="0" presId="urn:microsoft.com/office/officeart/2005/8/layout/arrow6"/>
    <dgm:cxn modelId="{DBA0A49E-3EAF-46D1-9165-F885AA74D3B4}" type="presParOf" srcId="{0D8BA4A0-30A2-44C9-AF84-85AF958DFBE1}" destId="{528D841D-22B0-45E8-B239-E0B069094224}" srcOrd="1" destOrd="0" presId="urn:microsoft.com/office/officeart/2005/8/layout/arrow6"/>
    <dgm:cxn modelId="{8A27B832-AD9F-4913-BFA4-76D1B68859DC}" type="presParOf" srcId="{0D8BA4A0-30A2-44C9-AF84-85AF958DFBE1}" destId="{264ADB8A-4781-45C9-9991-5278261A72E8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B912F5-3872-4E53-AEEE-A439CF5D63D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14CE461-6B34-42FA-9BBA-87863A314F58}">
      <dgm:prSet/>
      <dgm:spPr/>
      <dgm:t>
        <a:bodyPr/>
        <a:lstStyle/>
        <a:p>
          <a:r>
            <a:rPr lang="it-IT"/>
            <a:t>Torah</a:t>
          </a:r>
        </a:p>
      </dgm:t>
    </dgm:pt>
    <dgm:pt modelId="{0AE808E2-4257-4FE3-B2E8-BACAF0BCEBEF}" type="parTrans" cxnId="{6E5C7DD2-19DD-4363-B6DB-07842BADBDAC}">
      <dgm:prSet/>
      <dgm:spPr/>
      <dgm:t>
        <a:bodyPr/>
        <a:lstStyle/>
        <a:p>
          <a:endParaRPr lang="it-IT"/>
        </a:p>
      </dgm:t>
    </dgm:pt>
    <dgm:pt modelId="{D8DE4DEF-E1C6-4313-9360-C64DE9AF94CC}" type="sibTrans" cxnId="{6E5C7DD2-19DD-4363-B6DB-07842BADBDAC}">
      <dgm:prSet/>
      <dgm:spPr/>
      <dgm:t>
        <a:bodyPr/>
        <a:lstStyle/>
        <a:p>
          <a:endParaRPr lang="it-IT"/>
        </a:p>
      </dgm:t>
    </dgm:pt>
    <dgm:pt modelId="{41DDF332-5315-494A-BEDB-80CCDFBB6505}">
      <dgm:prSet/>
      <dgm:spPr/>
      <dgm:t>
        <a:bodyPr/>
        <a:lstStyle/>
        <a:p>
          <a:r>
            <a:rPr lang="it-IT"/>
            <a:t>N</a:t>
          </a:r>
          <a:r>
            <a:rPr lang="it-IT" baseline="30000"/>
            <a:t>e</a:t>
          </a:r>
          <a:r>
            <a:rPr lang="it-IT"/>
            <a:t>bi’im</a:t>
          </a:r>
        </a:p>
      </dgm:t>
    </dgm:pt>
    <dgm:pt modelId="{6546CDE7-B693-46B2-AFF0-C38438C35CA4}" type="parTrans" cxnId="{8BCBB67C-D4D0-4C96-9758-F5E5D3AE3140}">
      <dgm:prSet/>
      <dgm:spPr/>
      <dgm:t>
        <a:bodyPr/>
        <a:lstStyle/>
        <a:p>
          <a:endParaRPr lang="it-IT"/>
        </a:p>
      </dgm:t>
    </dgm:pt>
    <dgm:pt modelId="{F557B19D-A092-4A45-BD0A-A31D9F91DA53}" type="sibTrans" cxnId="{8BCBB67C-D4D0-4C96-9758-F5E5D3AE3140}">
      <dgm:prSet/>
      <dgm:spPr/>
      <dgm:t>
        <a:bodyPr/>
        <a:lstStyle/>
        <a:p>
          <a:endParaRPr lang="it-IT"/>
        </a:p>
      </dgm:t>
    </dgm:pt>
    <dgm:pt modelId="{D3F9F88E-8110-49F2-8891-32542442FF4C}">
      <dgm:prSet/>
      <dgm:spPr/>
      <dgm:t>
        <a:bodyPr/>
        <a:lstStyle/>
        <a:p>
          <a:r>
            <a:rPr lang="it-IT" dirty="0"/>
            <a:t> </a:t>
          </a:r>
          <a:r>
            <a:rPr lang="it-IT" dirty="0" err="1"/>
            <a:t>K</a:t>
          </a:r>
          <a:r>
            <a:rPr lang="it-IT" baseline="30000" dirty="0" err="1"/>
            <a:t>e</a:t>
          </a:r>
          <a:r>
            <a:rPr lang="it-IT" baseline="0" dirty="0" err="1"/>
            <a:t>tubim</a:t>
          </a:r>
          <a:r>
            <a:rPr lang="it-IT" dirty="0"/>
            <a:t> ( Salmi, </a:t>
          </a:r>
          <a:r>
            <a:rPr lang="it-IT" dirty="0" err="1"/>
            <a:t>cf</a:t>
          </a:r>
          <a:r>
            <a:rPr lang="it-IT" dirty="0"/>
            <a:t>. Lc 24,44)</a:t>
          </a:r>
        </a:p>
      </dgm:t>
    </dgm:pt>
    <dgm:pt modelId="{E627C8F5-E867-4FFD-B7F3-29ACE0F4554C}" type="parTrans" cxnId="{47FDBA44-9995-4928-B40E-C5AB2283D2F4}">
      <dgm:prSet/>
      <dgm:spPr/>
      <dgm:t>
        <a:bodyPr/>
        <a:lstStyle/>
        <a:p>
          <a:endParaRPr lang="it-IT"/>
        </a:p>
      </dgm:t>
    </dgm:pt>
    <dgm:pt modelId="{F751A462-DCF7-4404-B451-E2DC8F34C493}" type="sibTrans" cxnId="{47FDBA44-9995-4928-B40E-C5AB2283D2F4}">
      <dgm:prSet/>
      <dgm:spPr/>
      <dgm:t>
        <a:bodyPr/>
        <a:lstStyle/>
        <a:p>
          <a:endParaRPr lang="it-IT"/>
        </a:p>
      </dgm:t>
    </dgm:pt>
    <dgm:pt modelId="{3A22DF6A-1217-42E1-9596-A15CFBFA53F1}" type="pres">
      <dgm:prSet presAssocID="{2EB912F5-3872-4E53-AEEE-A439CF5D63D9}" presName="linear" presStyleCnt="0">
        <dgm:presLayoutVars>
          <dgm:dir/>
          <dgm:animLvl val="lvl"/>
          <dgm:resizeHandles val="exact"/>
        </dgm:presLayoutVars>
      </dgm:prSet>
      <dgm:spPr/>
    </dgm:pt>
    <dgm:pt modelId="{2202903B-656A-4051-9A8B-AA4AD37F4B5E}" type="pres">
      <dgm:prSet presAssocID="{314CE461-6B34-42FA-9BBA-87863A314F58}" presName="parentLin" presStyleCnt="0"/>
      <dgm:spPr/>
    </dgm:pt>
    <dgm:pt modelId="{0BDB5A8B-3B5D-4541-8313-0B1EBBC79D1D}" type="pres">
      <dgm:prSet presAssocID="{314CE461-6B34-42FA-9BBA-87863A314F58}" presName="parentLeftMargin" presStyleLbl="node1" presStyleIdx="0" presStyleCnt="3"/>
      <dgm:spPr/>
    </dgm:pt>
    <dgm:pt modelId="{C95664AC-64C0-484F-82A3-12B38B754DD9}" type="pres">
      <dgm:prSet presAssocID="{314CE461-6B34-42FA-9BBA-87863A314F5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6157C6A-B6D7-4A80-88D1-8C1FAC344792}" type="pres">
      <dgm:prSet presAssocID="{314CE461-6B34-42FA-9BBA-87863A314F58}" presName="negativeSpace" presStyleCnt="0"/>
      <dgm:spPr/>
    </dgm:pt>
    <dgm:pt modelId="{F430725A-61EE-40BB-B257-6B3387B62EAC}" type="pres">
      <dgm:prSet presAssocID="{314CE461-6B34-42FA-9BBA-87863A314F58}" presName="childText" presStyleLbl="conFgAcc1" presStyleIdx="0" presStyleCnt="3">
        <dgm:presLayoutVars>
          <dgm:bulletEnabled val="1"/>
        </dgm:presLayoutVars>
      </dgm:prSet>
      <dgm:spPr/>
    </dgm:pt>
    <dgm:pt modelId="{215DE5A5-318A-491F-A2FA-9C8F87717F1A}" type="pres">
      <dgm:prSet presAssocID="{D8DE4DEF-E1C6-4313-9360-C64DE9AF94CC}" presName="spaceBetweenRectangles" presStyleCnt="0"/>
      <dgm:spPr/>
    </dgm:pt>
    <dgm:pt modelId="{0B44C708-3F4C-4834-A265-C6C2E25E3B70}" type="pres">
      <dgm:prSet presAssocID="{41DDF332-5315-494A-BEDB-80CCDFBB6505}" presName="parentLin" presStyleCnt="0"/>
      <dgm:spPr/>
    </dgm:pt>
    <dgm:pt modelId="{591EA69B-23C5-4B57-AC30-93133A851857}" type="pres">
      <dgm:prSet presAssocID="{41DDF332-5315-494A-BEDB-80CCDFBB6505}" presName="parentLeftMargin" presStyleLbl="node1" presStyleIdx="0" presStyleCnt="3"/>
      <dgm:spPr/>
    </dgm:pt>
    <dgm:pt modelId="{DC8154D3-AAF2-47D5-9F43-6156727AD0F4}" type="pres">
      <dgm:prSet presAssocID="{41DDF332-5315-494A-BEDB-80CCDFBB650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0C50EC7-B731-4AB9-B900-813F98C31B84}" type="pres">
      <dgm:prSet presAssocID="{41DDF332-5315-494A-BEDB-80CCDFBB6505}" presName="negativeSpace" presStyleCnt="0"/>
      <dgm:spPr/>
    </dgm:pt>
    <dgm:pt modelId="{71AEC7C1-6A62-4A63-B99D-A160F667020C}" type="pres">
      <dgm:prSet presAssocID="{41DDF332-5315-494A-BEDB-80CCDFBB6505}" presName="childText" presStyleLbl="conFgAcc1" presStyleIdx="1" presStyleCnt="3">
        <dgm:presLayoutVars>
          <dgm:bulletEnabled val="1"/>
        </dgm:presLayoutVars>
      </dgm:prSet>
      <dgm:spPr/>
    </dgm:pt>
    <dgm:pt modelId="{B68118B5-1575-46F1-AA15-996B2D763C4A}" type="pres">
      <dgm:prSet presAssocID="{F557B19D-A092-4A45-BD0A-A31D9F91DA53}" presName="spaceBetweenRectangles" presStyleCnt="0"/>
      <dgm:spPr/>
    </dgm:pt>
    <dgm:pt modelId="{F6EBFA7F-DCE5-4CFC-B334-0EE52E054FC0}" type="pres">
      <dgm:prSet presAssocID="{D3F9F88E-8110-49F2-8891-32542442FF4C}" presName="parentLin" presStyleCnt="0"/>
      <dgm:spPr/>
    </dgm:pt>
    <dgm:pt modelId="{93084A5D-F326-40F3-8E5A-B617A1D1A5FB}" type="pres">
      <dgm:prSet presAssocID="{D3F9F88E-8110-49F2-8891-32542442FF4C}" presName="parentLeftMargin" presStyleLbl="node1" presStyleIdx="1" presStyleCnt="3"/>
      <dgm:spPr/>
    </dgm:pt>
    <dgm:pt modelId="{2876011F-D22A-451B-8A06-853BC5D6D8DC}" type="pres">
      <dgm:prSet presAssocID="{D3F9F88E-8110-49F2-8891-32542442FF4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D73BF63-5E30-42A5-AD32-7C13857B05EE}" type="pres">
      <dgm:prSet presAssocID="{D3F9F88E-8110-49F2-8891-32542442FF4C}" presName="negativeSpace" presStyleCnt="0"/>
      <dgm:spPr/>
    </dgm:pt>
    <dgm:pt modelId="{CF0BB90F-B92B-4B5D-ABB7-8659A7A2B793}" type="pres">
      <dgm:prSet presAssocID="{D3F9F88E-8110-49F2-8891-32542442FF4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5FA4E06-6A42-45F7-9AB7-855CE59E262C}" type="presOf" srcId="{D3F9F88E-8110-49F2-8891-32542442FF4C}" destId="{93084A5D-F326-40F3-8E5A-B617A1D1A5FB}" srcOrd="0" destOrd="0" presId="urn:microsoft.com/office/officeart/2005/8/layout/list1"/>
    <dgm:cxn modelId="{6BE1E113-9B38-4B81-93D7-36E2CAFADEEE}" type="presOf" srcId="{41DDF332-5315-494A-BEDB-80CCDFBB6505}" destId="{591EA69B-23C5-4B57-AC30-93133A851857}" srcOrd="0" destOrd="0" presId="urn:microsoft.com/office/officeart/2005/8/layout/list1"/>
    <dgm:cxn modelId="{B11BF22A-BE30-4075-ACB5-B58924503097}" type="presOf" srcId="{D3F9F88E-8110-49F2-8891-32542442FF4C}" destId="{2876011F-D22A-451B-8A06-853BC5D6D8DC}" srcOrd="1" destOrd="0" presId="urn:microsoft.com/office/officeart/2005/8/layout/list1"/>
    <dgm:cxn modelId="{2622503E-A536-41F2-A2E1-3454E1D8E407}" type="presOf" srcId="{314CE461-6B34-42FA-9BBA-87863A314F58}" destId="{C95664AC-64C0-484F-82A3-12B38B754DD9}" srcOrd="1" destOrd="0" presId="urn:microsoft.com/office/officeart/2005/8/layout/list1"/>
    <dgm:cxn modelId="{47FDBA44-9995-4928-B40E-C5AB2283D2F4}" srcId="{2EB912F5-3872-4E53-AEEE-A439CF5D63D9}" destId="{D3F9F88E-8110-49F2-8891-32542442FF4C}" srcOrd="2" destOrd="0" parTransId="{E627C8F5-E867-4FFD-B7F3-29ACE0F4554C}" sibTransId="{F751A462-DCF7-4404-B451-E2DC8F34C493}"/>
    <dgm:cxn modelId="{8735ED4F-F7D7-40B6-AB87-879FBC557E6E}" type="presOf" srcId="{2EB912F5-3872-4E53-AEEE-A439CF5D63D9}" destId="{3A22DF6A-1217-42E1-9596-A15CFBFA53F1}" srcOrd="0" destOrd="0" presId="urn:microsoft.com/office/officeart/2005/8/layout/list1"/>
    <dgm:cxn modelId="{8BCBB67C-D4D0-4C96-9758-F5E5D3AE3140}" srcId="{2EB912F5-3872-4E53-AEEE-A439CF5D63D9}" destId="{41DDF332-5315-494A-BEDB-80CCDFBB6505}" srcOrd="1" destOrd="0" parTransId="{6546CDE7-B693-46B2-AFF0-C38438C35CA4}" sibTransId="{F557B19D-A092-4A45-BD0A-A31D9F91DA53}"/>
    <dgm:cxn modelId="{EC59EA89-EDAD-41A4-B08B-E560063EC5E7}" type="presOf" srcId="{314CE461-6B34-42FA-9BBA-87863A314F58}" destId="{0BDB5A8B-3B5D-4541-8313-0B1EBBC79D1D}" srcOrd="0" destOrd="0" presId="urn:microsoft.com/office/officeart/2005/8/layout/list1"/>
    <dgm:cxn modelId="{07E626A9-E3B5-473F-B7AF-290EF4A90DDC}" type="presOf" srcId="{41DDF332-5315-494A-BEDB-80CCDFBB6505}" destId="{DC8154D3-AAF2-47D5-9F43-6156727AD0F4}" srcOrd="1" destOrd="0" presId="urn:microsoft.com/office/officeart/2005/8/layout/list1"/>
    <dgm:cxn modelId="{6E5C7DD2-19DD-4363-B6DB-07842BADBDAC}" srcId="{2EB912F5-3872-4E53-AEEE-A439CF5D63D9}" destId="{314CE461-6B34-42FA-9BBA-87863A314F58}" srcOrd="0" destOrd="0" parTransId="{0AE808E2-4257-4FE3-B2E8-BACAF0BCEBEF}" sibTransId="{D8DE4DEF-E1C6-4313-9360-C64DE9AF94CC}"/>
    <dgm:cxn modelId="{E7B63EEE-42A6-4558-BE6F-B4DF8FC5CEAF}" type="presParOf" srcId="{3A22DF6A-1217-42E1-9596-A15CFBFA53F1}" destId="{2202903B-656A-4051-9A8B-AA4AD37F4B5E}" srcOrd="0" destOrd="0" presId="urn:microsoft.com/office/officeart/2005/8/layout/list1"/>
    <dgm:cxn modelId="{8F280A39-9EAA-4E61-B921-2443F69CD910}" type="presParOf" srcId="{2202903B-656A-4051-9A8B-AA4AD37F4B5E}" destId="{0BDB5A8B-3B5D-4541-8313-0B1EBBC79D1D}" srcOrd="0" destOrd="0" presId="urn:microsoft.com/office/officeart/2005/8/layout/list1"/>
    <dgm:cxn modelId="{2A7C69AF-8B64-4FB1-90B7-4BA4D58E3C90}" type="presParOf" srcId="{2202903B-656A-4051-9A8B-AA4AD37F4B5E}" destId="{C95664AC-64C0-484F-82A3-12B38B754DD9}" srcOrd="1" destOrd="0" presId="urn:microsoft.com/office/officeart/2005/8/layout/list1"/>
    <dgm:cxn modelId="{C61CF006-BE11-47D6-A4C0-993963BC9374}" type="presParOf" srcId="{3A22DF6A-1217-42E1-9596-A15CFBFA53F1}" destId="{96157C6A-B6D7-4A80-88D1-8C1FAC344792}" srcOrd="1" destOrd="0" presId="urn:microsoft.com/office/officeart/2005/8/layout/list1"/>
    <dgm:cxn modelId="{123EA09C-82B1-4F26-B252-568CE0EB803F}" type="presParOf" srcId="{3A22DF6A-1217-42E1-9596-A15CFBFA53F1}" destId="{F430725A-61EE-40BB-B257-6B3387B62EAC}" srcOrd="2" destOrd="0" presId="urn:microsoft.com/office/officeart/2005/8/layout/list1"/>
    <dgm:cxn modelId="{439D9FBD-3AEC-470E-8B5A-7C9E396C8F46}" type="presParOf" srcId="{3A22DF6A-1217-42E1-9596-A15CFBFA53F1}" destId="{215DE5A5-318A-491F-A2FA-9C8F87717F1A}" srcOrd="3" destOrd="0" presId="urn:microsoft.com/office/officeart/2005/8/layout/list1"/>
    <dgm:cxn modelId="{E40B6285-054C-4517-9A1E-D5E76B588B7D}" type="presParOf" srcId="{3A22DF6A-1217-42E1-9596-A15CFBFA53F1}" destId="{0B44C708-3F4C-4834-A265-C6C2E25E3B70}" srcOrd="4" destOrd="0" presId="urn:microsoft.com/office/officeart/2005/8/layout/list1"/>
    <dgm:cxn modelId="{EDB2E42D-18FA-4FC9-A93A-6487B71AFF8F}" type="presParOf" srcId="{0B44C708-3F4C-4834-A265-C6C2E25E3B70}" destId="{591EA69B-23C5-4B57-AC30-93133A851857}" srcOrd="0" destOrd="0" presId="urn:microsoft.com/office/officeart/2005/8/layout/list1"/>
    <dgm:cxn modelId="{8A8B997C-32B1-4A1B-A0A0-09ED7DD7A517}" type="presParOf" srcId="{0B44C708-3F4C-4834-A265-C6C2E25E3B70}" destId="{DC8154D3-AAF2-47D5-9F43-6156727AD0F4}" srcOrd="1" destOrd="0" presId="urn:microsoft.com/office/officeart/2005/8/layout/list1"/>
    <dgm:cxn modelId="{A9F65FC1-4863-4C1F-B0CE-D731478A459D}" type="presParOf" srcId="{3A22DF6A-1217-42E1-9596-A15CFBFA53F1}" destId="{10C50EC7-B731-4AB9-B900-813F98C31B84}" srcOrd="5" destOrd="0" presId="urn:microsoft.com/office/officeart/2005/8/layout/list1"/>
    <dgm:cxn modelId="{9C88F80F-F165-4797-A869-FEA556CC6EC0}" type="presParOf" srcId="{3A22DF6A-1217-42E1-9596-A15CFBFA53F1}" destId="{71AEC7C1-6A62-4A63-B99D-A160F667020C}" srcOrd="6" destOrd="0" presId="urn:microsoft.com/office/officeart/2005/8/layout/list1"/>
    <dgm:cxn modelId="{79835CAF-0B49-4761-89E9-85121CAAE05C}" type="presParOf" srcId="{3A22DF6A-1217-42E1-9596-A15CFBFA53F1}" destId="{B68118B5-1575-46F1-AA15-996B2D763C4A}" srcOrd="7" destOrd="0" presId="urn:microsoft.com/office/officeart/2005/8/layout/list1"/>
    <dgm:cxn modelId="{696D97B5-AD7F-4853-9203-1EA32A98D290}" type="presParOf" srcId="{3A22DF6A-1217-42E1-9596-A15CFBFA53F1}" destId="{F6EBFA7F-DCE5-4CFC-B334-0EE52E054FC0}" srcOrd="8" destOrd="0" presId="urn:microsoft.com/office/officeart/2005/8/layout/list1"/>
    <dgm:cxn modelId="{629BE8DA-59DC-4D74-9E40-5CA9DC59179A}" type="presParOf" srcId="{F6EBFA7F-DCE5-4CFC-B334-0EE52E054FC0}" destId="{93084A5D-F326-40F3-8E5A-B617A1D1A5FB}" srcOrd="0" destOrd="0" presId="urn:microsoft.com/office/officeart/2005/8/layout/list1"/>
    <dgm:cxn modelId="{43C0430B-46D8-4AD4-99E2-5D67F9F251E0}" type="presParOf" srcId="{F6EBFA7F-DCE5-4CFC-B334-0EE52E054FC0}" destId="{2876011F-D22A-451B-8A06-853BC5D6D8DC}" srcOrd="1" destOrd="0" presId="urn:microsoft.com/office/officeart/2005/8/layout/list1"/>
    <dgm:cxn modelId="{E82DD130-586B-4A9A-AF9E-981274977C14}" type="presParOf" srcId="{3A22DF6A-1217-42E1-9596-A15CFBFA53F1}" destId="{8D73BF63-5E30-42A5-AD32-7C13857B05EE}" srcOrd="9" destOrd="0" presId="urn:microsoft.com/office/officeart/2005/8/layout/list1"/>
    <dgm:cxn modelId="{F078CEFB-26EC-42C4-BDAB-00578FDB293D}" type="presParOf" srcId="{3A22DF6A-1217-42E1-9596-A15CFBFA53F1}" destId="{CF0BB90F-B92B-4B5D-ABB7-8659A7A2B79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31FB87-68C4-45AD-ABD4-2D280B345B9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8A02469-E7B5-4784-BEE8-ADD10E9B30BA}">
      <dgm:prSet/>
      <dgm:spPr/>
      <dgm:t>
        <a:bodyPr/>
        <a:lstStyle/>
        <a:p>
          <a:r>
            <a:rPr lang="it-IT" dirty="0"/>
            <a:t>Torah </a:t>
          </a:r>
        </a:p>
      </dgm:t>
    </dgm:pt>
    <dgm:pt modelId="{5179F4CC-2F64-4C2C-852C-5EFBDD3C19B3}" type="parTrans" cxnId="{141CC288-E705-4B84-844D-28B0FD3A2F4A}">
      <dgm:prSet/>
      <dgm:spPr/>
      <dgm:t>
        <a:bodyPr/>
        <a:lstStyle/>
        <a:p>
          <a:endParaRPr lang="it-IT"/>
        </a:p>
      </dgm:t>
    </dgm:pt>
    <dgm:pt modelId="{6FFB5FC3-9EEC-4A33-8D47-486E32C9C828}" type="sibTrans" cxnId="{141CC288-E705-4B84-844D-28B0FD3A2F4A}">
      <dgm:prSet/>
      <dgm:spPr/>
      <dgm:t>
        <a:bodyPr/>
        <a:lstStyle/>
        <a:p>
          <a:endParaRPr lang="it-IT"/>
        </a:p>
      </dgm:t>
    </dgm:pt>
    <dgm:pt modelId="{C15ADB37-7108-4FE3-B614-2D981E5E4FB8}">
      <dgm:prSet/>
      <dgm:spPr/>
      <dgm:t>
        <a:bodyPr/>
        <a:lstStyle/>
        <a:p>
          <a:r>
            <a:rPr lang="it-IT" dirty="0"/>
            <a:t>5 libri</a:t>
          </a:r>
        </a:p>
      </dgm:t>
    </dgm:pt>
    <dgm:pt modelId="{0D65F751-4275-449B-A7C1-A0AC1AFDE2FB}" type="parTrans" cxnId="{8FA33F54-178F-4BEE-A560-F701CB2E09BD}">
      <dgm:prSet/>
      <dgm:spPr/>
      <dgm:t>
        <a:bodyPr/>
        <a:lstStyle/>
        <a:p>
          <a:endParaRPr lang="it-IT"/>
        </a:p>
      </dgm:t>
    </dgm:pt>
    <dgm:pt modelId="{BABC4FD8-FC38-477A-96C7-EED93F02C22C}" type="sibTrans" cxnId="{8FA33F54-178F-4BEE-A560-F701CB2E09BD}">
      <dgm:prSet/>
      <dgm:spPr/>
      <dgm:t>
        <a:bodyPr/>
        <a:lstStyle/>
        <a:p>
          <a:endParaRPr lang="it-IT"/>
        </a:p>
      </dgm:t>
    </dgm:pt>
    <dgm:pt modelId="{D63BE777-8E3E-4C5C-87DA-8594111F1752}">
      <dgm:prSet/>
      <dgm:spPr/>
      <dgm:t>
        <a:bodyPr/>
        <a:lstStyle/>
        <a:p>
          <a:r>
            <a:rPr lang="it-IT" dirty="0" err="1"/>
            <a:t>N</a:t>
          </a:r>
          <a:r>
            <a:rPr lang="it-IT" baseline="30000" dirty="0" err="1"/>
            <a:t>e</a:t>
          </a:r>
          <a:r>
            <a:rPr lang="it-IT" dirty="0" err="1"/>
            <a:t>bi’im</a:t>
          </a:r>
          <a:endParaRPr lang="it-IT" dirty="0"/>
        </a:p>
      </dgm:t>
    </dgm:pt>
    <dgm:pt modelId="{4F3301FD-6BC3-4E45-AC4F-94526E615576}" type="parTrans" cxnId="{5FE6D8ED-F5BE-4B67-9C11-59A324D33926}">
      <dgm:prSet/>
      <dgm:spPr/>
      <dgm:t>
        <a:bodyPr/>
        <a:lstStyle/>
        <a:p>
          <a:endParaRPr lang="it-IT"/>
        </a:p>
      </dgm:t>
    </dgm:pt>
    <dgm:pt modelId="{9B142743-FA78-4AC3-982D-176D4CEE0B53}" type="sibTrans" cxnId="{5FE6D8ED-F5BE-4B67-9C11-59A324D33926}">
      <dgm:prSet/>
      <dgm:spPr/>
      <dgm:t>
        <a:bodyPr/>
        <a:lstStyle/>
        <a:p>
          <a:endParaRPr lang="it-IT"/>
        </a:p>
      </dgm:t>
    </dgm:pt>
    <dgm:pt modelId="{80BD44FC-2921-479B-B0FB-A10E9947C401}">
      <dgm:prSet/>
      <dgm:spPr/>
      <dgm:t>
        <a:bodyPr/>
        <a:lstStyle/>
        <a:p>
          <a:r>
            <a:rPr lang="it-IT" dirty="0"/>
            <a:t>8 libri</a:t>
          </a:r>
        </a:p>
      </dgm:t>
    </dgm:pt>
    <dgm:pt modelId="{B27E33F8-20EC-4DB2-8CDD-D18C6537F112}" type="parTrans" cxnId="{1ADC011E-279B-4978-8922-F6952272FD5A}">
      <dgm:prSet/>
      <dgm:spPr/>
      <dgm:t>
        <a:bodyPr/>
        <a:lstStyle/>
        <a:p>
          <a:endParaRPr lang="it-IT"/>
        </a:p>
      </dgm:t>
    </dgm:pt>
    <dgm:pt modelId="{13984F4F-0E36-4929-9EA8-51EA9567D524}" type="sibTrans" cxnId="{1ADC011E-279B-4978-8922-F6952272FD5A}">
      <dgm:prSet/>
      <dgm:spPr/>
      <dgm:t>
        <a:bodyPr/>
        <a:lstStyle/>
        <a:p>
          <a:endParaRPr lang="it-IT"/>
        </a:p>
      </dgm:t>
    </dgm:pt>
    <dgm:pt modelId="{CCD0177F-B19A-4561-85E2-82C4B5F9E6DD}">
      <dgm:prSet/>
      <dgm:spPr/>
      <dgm:t>
        <a:bodyPr/>
        <a:lstStyle/>
        <a:p>
          <a:r>
            <a:rPr lang="it-IT" dirty="0" err="1"/>
            <a:t>K</a:t>
          </a:r>
          <a:r>
            <a:rPr lang="it-IT" baseline="30000" dirty="0" err="1"/>
            <a:t>e</a:t>
          </a:r>
          <a:r>
            <a:rPr lang="it-IT" dirty="0" err="1"/>
            <a:t>tubim</a:t>
          </a:r>
          <a:endParaRPr lang="it-IT" dirty="0"/>
        </a:p>
      </dgm:t>
    </dgm:pt>
    <dgm:pt modelId="{B34D756A-49ED-4D05-829D-F68E0C94941B}" type="parTrans" cxnId="{B3A3D96F-6CED-4BB8-BDA6-AF495EA8320E}">
      <dgm:prSet/>
      <dgm:spPr/>
      <dgm:t>
        <a:bodyPr/>
        <a:lstStyle/>
        <a:p>
          <a:endParaRPr lang="it-IT"/>
        </a:p>
      </dgm:t>
    </dgm:pt>
    <dgm:pt modelId="{FB810596-3F1D-4C57-A658-595CC14D79CE}" type="sibTrans" cxnId="{B3A3D96F-6CED-4BB8-BDA6-AF495EA8320E}">
      <dgm:prSet/>
      <dgm:spPr/>
      <dgm:t>
        <a:bodyPr/>
        <a:lstStyle/>
        <a:p>
          <a:endParaRPr lang="it-IT"/>
        </a:p>
      </dgm:t>
    </dgm:pt>
    <dgm:pt modelId="{8131C3A8-74EA-44D2-B46E-5A368BD0C0EF}">
      <dgm:prSet/>
      <dgm:spPr/>
      <dgm:t>
        <a:bodyPr/>
        <a:lstStyle/>
        <a:p>
          <a:r>
            <a:rPr lang="it-IT"/>
            <a:t>11 libri</a:t>
          </a:r>
        </a:p>
      </dgm:t>
    </dgm:pt>
    <dgm:pt modelId="{66132A8A-6F9E-4349-A59C-C659F4A7109F}" type="parTrans" cxnId="{FE33E417-BB20-461B-A1E8-55C1A847BD15}">
      <dgm:prSet/>
      <dgm:spPr/>
      <dgm:t>
        <a:bodyPr/>
        <a:lstStyle/>
        <a:p>
          <a:endParaRPr lang="it-IT"/>
        </a:p>
      </dgm:t>
    </dgm:pt>
    <dgm:pt modelId="{E39C52B6-CC78-447E-9E3D-1ADECDFD14FD}" type="sibTrans" cxnId="{FE33E417-BB20-461B-A1E8-55C1A847BD15}">
      <dgm:prSet/>
      <dgm:spPr/>
      <dgm:t>
        <a:bodyPr/>
        <a:lstStyle/>
        <a:p>
          <a:endParaRPr lang="it-IT"/>
        </a:p>
      </dgm:t>
    </dgm:pt>
    <dgm:pt modelId="{48186802-EC70-459E-9E2E-6AAD12794899}" type="pres">
      <dgm:prSet presAssocID="{6331FB87-68C4-45AD-ABD4-2D280B345B93}" presName="Name0" presStyleCnt="0">
        <dgm:presLayoutVars>
          <dgm:dir/>
          <dgm:animLvl val="lvl"/>
          <dgm:resizeHandles val="exact"/>
        </dgm:presLayoutVars>
      </dgm:prSet>
      <dgm:spPr/>
    </dgm:pt>
    <dgm:pt modelId="{7B586A3F-445B-4BE4-B915-5819DE16E693}" type="pres">
      <dgm:prSet presAssocID="{68A02469-E7B5-4784-BEE8-ADD10E9B30BA}" presName="linNode" presStyleCnt="0"/>
      <dgm:spPr/>
    </dgm:pt>
    <dgm:pt modelId="{D48288E1-B83C-4D49-BD15-F09E0D76A8EE}" type="pres">
      <dgm:prSet presAssocID="{68A02469-E7B5-4784-BEE8-ADD10E9B30BA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B79D0983-E47C-4A8F-BD8A-1AF1CC50C46C}" type="pres">
      <dgm:prSet presAssocID="{68A02469-E7B5-4784-BEE8-ADD10E9B30BA}" presName="descendantText" presStyleLbl="alignAccFollowNode1" presStyleIdx="0" presStyleCnt="3">
        <dgm:presLayoutVars>
          <dgm:bulletEnabled val="1"/>
        </dgm:presLayoutVars>
      </dgm:prSet>
      <dgm:spPr/>
    </dgm:pt>
    <dgm:pt modelId="{8804C8ED-761C-403D-A70C-44F96309C1BF}" type="pres">
      <dgm:prSet presAssocID="{6FFB5FC3-9EEC-4A33-8D47-486E32C9C828}" presName="sp" presStyleCnt="0"/>
      <dgm:spPr/>
    </dgm:pt>
    <dgm:pt modelId="{7930D787-2F00-44CD-A874-0A8740D10078}" type="pres">
      <dgm:prSet presAssocID="{D63BE777-8E3E-4C5C-87DA-8594111F1752}" presName="linNode" presStyleCnt="0"/>
      <dgm:spPr/>
    </dgm:pt>
    <dgm:pt modelId="{78F47955-3FB5-4D8B-8B9E-5103C473C07C}" type="pres">
      <dgm:prSet presAssocID="{D63BE777-8E3E-4C5C-87DA-8594111F1752}" presName="parentText" presStyleLbl="node1" presStyleIdx="1" presStyleCnt="3" custLinFactNeighborY="-1295">
        <dgm:presLayoutVars>
          <dgm:chMax val="1"/>
          <dgm:bulletEnabled val="1"/>
        </dgm:presLayoutVars>
      </dgm:prSet>
      <dgm:spPr/>
    </dgm:pt>
    <dgm:pt modelId="{6DE4437A-7468-40B8-81A0-085F099FF7E2}" type="pres">
      <dgm:prSet presAssocID="{D63BE777-8E3E-4C5C-87DA-8594111F1752}" presName="descendantText" presStyleLbl="alignAccFollowNode1" presStyleIdx="1" presStyleCnt="3">
        <dgm:presLayoutVars>
          <dgm:bulletEnabled val="1"/>
        </dgm:presLayoutVars>
      </dgm:prSet>
      <dgm:spPr/>
    </dgm:pt>
    <dgm:pt modelId="{F9A8E6DD-403E-4947-974A-F2AAD82FEF4A}" type="pres">
      <dgm:prSet presAssocID="{9B142743-FA78-4AC3-982D-176D4CEE0B53}" presName="sp" presStyleCnt="0"/>
      <dgm:spPr/>
    </dgm:pt>
    <dgm:pt modelId="{40974E3B-2B64-4C62-9B17-1F4641D88D44}" type="pres">
      <dgm:prSet presAssocID="{CCD0177F-B19A-4561-85E2-82C4B5F9E6DD}" presName="linNode" presStyleCnt="0"/>
      <dgm:spPr/>
    </dgm:pt>
    <dgm:pt modelId="{6390877E-3775-4B96-9ED3-47E93986CF62}" type="pres">
      <dgm:prSet presAssocID="{CCD0177F-B19A-4561-85E2-82C4B5F9E6DD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1F358807-7D12-4552-A344-04BC7546103E}" type="pres">
      <dgm:prSet presAssocID="{CCD0177F-B19A-4561-85E2-82C4B5F9E6DD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B4FD9C08-D0F0-490F-8E23-5CAC84A24FD5}" type="presOf" srcId="{80BD44FC-2921-479B-B0FB-A10E9947C401}" destId="{6DE4437A-7468-40B8-81A0-085F099FF7E2}" srcOrd="0" destOrd="0" presId="urn:microsoft.com/office/officeart/2005/8/layout/vList5"/>
    <dgm:cxn modelId="{FE33E417-BB20-461B-A1E8-55C1A847BD15}" srcId="{CCD0177F-B19A-4561-85E2-82C4B5F9E6DD}" destId="{8131C3A8-74EA-44D2-B46E-5A368BD0C0EF}" srcOrd="0" destOrd="0" parTransId="{66132A8A-6F9E-4349-A59C-C659F4A7109F}" sibTransId="{E39C52B6-CC78-447E-9E3D-1ADECDFD14FD}"/>
    <dgm:cxn modelId="{1ADC011E-279B-4978-8922-F6952272FD5A}" srcId="{D63BE777-8E3E-4C5C-87DA-8594111F1752}" destId="{80BD44FC-2921-479B-B0FB-A10E9947C401}" srcOrd="0" destOrd="0" parTransId="{B27E33F8-20EC-4DB2-8CDD-D18C6537F112}" sibTransId="{13984F4F-0E36-4929-9EA8-51EA9567D524}"/>
    <dgm:cxn modelId="{D061D73E-4387-4B06-9B6F-65AB6CEDD55B}" type="presOf" srcId="{CCD0177F-B19A-4561-85E2-82C4B5F9E6DD}" destId="{6390877E-3775-4B96-9ED3-47E93986CF62}" srcOrd="0" destOrd="0" presId="urn:microsoft.com/office/officeart/2005/8/layout/vList5"/>
    <dgm:cxn modelId="{99C76E4D-6FEA-4603-9FDF-40236F49907A}" type="presOf" srcId="{68A02469-E7B5-4784-BEE8-ADD10E9B30BA}" destId="{D48288E1-B83C-4D49-BD15-F09E0D76A8EE}" srcOrd="0" destOrd="0" presId="urn:microsoft.com/office/officeart/2005/8/layout/vList5"/>
    <dgm:cxn modelId="{8FA33F54-178F-4BEE-A560-F701CB2E09BD}" srcId="{68A02469-E7B5-4784-BEE8-ADD10E9B30BA}" destId="{C15ADB37-7108-4FE3-B614-2D981E5E4FB8}" srcOrd="0" destOrd="0" parTransId="{0D65F751-4275-449B-A7C1-A0AC1AFDE2FB}" sibTransId="{BABC4FD8-FC38-477A-96C7-EED93F02C22C}"/>
    <dgm:cxn modelId="{B3A3D96F-6CED-4BB8-BDA6-AF495EA8320E}" srcId="{6331FB87-68C4-45AD-ABD4-2D280B345B93}" destId="{CCD0177F-B19A-4561-85E2-82C4B5F9E6DD}" srcOrd="2" destOrd="0" parTransId="{B34D756A-49ED-4D05-829D-F68E0C94941B}" sibTransId="{FB810596-3F1D-4C57-A658-595CC14D79CE}"/>
    <dgm:cxn modelId="{141CC288-E705-4B84-844D-28B0FD3A2F4A}" srcId="{6331FB87-68C4-45AD-ABD4-2D280B345B93}" destId="{68A02469-E7B5-4784-BEE8-ADD10E9B30BA}" srcOrd="0" destOrd="0" parTransId="{5179F4CC-2F64-4C2C-852C-5EFBDD3C19B3}" sibTransId="{6FFB5FC3-9EEC-4A33-8D47-486E32C9C828}"/>
    <dgm:cxn modelId="{519C4CB9-829B-43BF-8A16-438D474B00B0}" type="presOf" srcId="{C15ADB37-7108-4FE3-B614-2D981E5E4FB8}" destId="{B79D0983-E47C-4A8F-BD8A-1AF1CC50C46C}" srcOrd="0" destOrd="0" presId="urn:microsoft.com/office/officeart/2005/8/layout/vList5"/>
    <dgm:cxn modelId="{2D177CE1-9135-4B87-921D-AFBA00F7BEAC}" type="presOf" srcId="{D63BE777-8E3E-4C5C-87DA-8594111F1752}" destId="{78F47955-3FB5-4D8B-8B9E-5103C473C07C}" srcOrd="0" destOrd="0" presId="urn:microsoft.com/office/officeart/2005/8/layout/vList5"/>
    <dgm:cxn modelId="{5FE6D8ED-F5BE-4B67-9C11-59A324D33926}" srcId="{6331FB87-68C4-45AD-ABD4-2D280B345B93}" destId="{D63BE777-8E3E-4C5C-87DA-8594111F1752}" srcOrd="1" destOrd="0" parTransId="{4F3301FD-6BC3-4E45-AC4F-94526E615576}" sibTransId="{9B142743-FA78-4AC3-982D-176D4CEE0B53}"/>
    <dgm:cxn modelId="{EA91CFEF-3039-4CAA-97A3-3EB49AD92C02}" type="presOf" srcId="{8131C3A8-74EA-44D2-B46E-5A368BD0C0EF}" destId="{1F358807-7D12-4552-A344-04BC7546103E}" srcOrd="0" destOrd="0" presId="urn:microsoft.com/office/officeart/2005/8/layout/vList5"/>
    <dgm:cxn modelId="{C83972F7-0139-45B6-A51F-547DBFD3F205}" type="presOf" srcId="{6331FB87-68C4-45AD-ABD4-2D280B345B93}" destId="{48186802-EC70-459E-9E2E-6AAD12794899}" srcOrd="0" destOrd="0" presId="urn:microsoft.com/office/officeart/2005/8/layout/vList5"/>
    <dgm:cxn modelId="{B620CDB3-0AFD-48B6-BB28-FFCC1FD518ED}" type="presParOf" srcId="{48186802-EC70-459E-9E2E-6AAD12794899}" destId="{7B586A3F-445B-4BE4-B915-5819DE16E693}" srcOrd="0" destOrd="0" presId="urn:microsoft.com/office/officeart/2005/8/layout/vList5"/>
    <dgm:cxn modelId="{38915EF6-01DD-4BBC-895B-A004E04E36F5}" type="presParOf" srcId="{7B586A3F-445B-4BE4-B915-5819DE16E693}" destId="{D48288E1-B83C-4D49-BD15-F09E0D76A8EE}" srcOrd="0" destOrd="0" presId="urn:microsoft.com/office/officeart/2005/8/layout/vList5"/>
    <dgm:cxn modelId="{8C96BD4B-4275-40AC-8CC2-2372F58226B5}" type="presParOf" srcId="{7B586A3F-445B-4BE4-B915-5819DE16E693}" destId="{B79D0983-E47C-4A8F-BD8A-1AF1CC50C46C}" srcOrd="1" destOrd="0" presId="urn:microsoft.com/office/officeart/2005/8/layout/vList5"/>
    <dgm:cxn modelId="{A63DD79B-EBC0-4384-AA04-F4C4F233C7A4}" type="presParOf" srcId="{48186802-EC70-459E-9E2E-6AAD12794899}" destId="{8804C8ED-761C-403D-A70C-44F96309C1BF}" srcOrd="1" destOrd="0" presId="urn:microsoft.com/office/officeart/2005/8/layout/vList5"/>
    <dgm:cxn modelId="{BF3BB35F-3A4A-4312-AE1E-7443C9551816}" type="presParOf" srcId="{48186802-EC70-459E-9E2E-6AAD12794899}" destId="{7930D787-2F00-44CD-A874-0A8740D10078}" srcOrd="2" destOrd="0" presId="urn:microsoft.com/office/officeart/2005/8/layout/vList5"/>
    <dgm:cxn modelId="{589E95E8-8A2D-43D7-BE83-A472C41FE57B}" type="presParOf" srcId="{7930D787-2F00-44CD-A874-0A8740D10078}" destId="{78F47955-3FB5-4D8B-8B9E-5103C473C07C}" srcOrd="0" destOrd="0" presId="urn:microsoft.com/office/officeart/2005/8/layout/vList5"/>
    <dgm:cxn modelId="{0E49CE4E-1419-47A5-BC39-D83666F17225}" type="presParOf" srcId="{7930D787-2F00-44CD-A874-0A8740D10078}" destId="{6DE4437A-7468-40B8-81A0-085F099FF7E2}" srcOrd="1" destOrd="0" presId="urn:microsoft.com/office/officeart/2005/8/layout/vList5"/>
    <dgm:cxn modelId="{650AF817-E732-4F4B-AF05-7D92983B9D9B}" type="presParOf" srcId="{48186802-EC70-459E-9E2E-6AAD12794899}" destId="{F9A8E6DD-403E-4947-974A-F2AAD82FEF4A}" srcOrd="3" destOrd="0" presId="urn:microsoft.com/office/officeart/2005/8/layout/vList5"/>
    <dgm:cxn modelId="{781520B6-0398-4482-91D1-DDE15038FB12}" type="presParOf" srcId="{48186802-EC70-459E-9E2E-6AAD12794899}" destId="{40974E3B-2B64-4C62-9B17-1F4641D88D44}" srcOrd="4" destOrd="0" presId="urn:microsoft.com/office/officeart/2005/8/layout/vList5"/>
    <dgm:cxn modelId="{6EB15F3E-BAEE-4DF4-906C-4575646FFB83}" type="presParOf" srcId="{40974E3B-2B64-4C62-9B17-1F4641D88D44}" destId="{6390877E-3775-4B96-9ED3-47E93986CF62}" srcOrd="0" destOrd="0" presId="urn:microsoft.com/office/officeart/2005/8/layout/vList5"/>
    <dgm:cxn modelId="{85B99912-FAD1-4B0C-AAFC-3F820F76C7E8}" type="presParOf" srcId="{40974E3B-2B64-4C62-9B17-1F4641D88D44}" destId="{1F358807-7D12-4552-A344-04BC7546103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86CDDD-7A64-420A-B8FF-87774623014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C4A5D1B7-FDB9-40AA-9B41-2FF23B6939AD}">
      <dgm:prSet/>
      <dgm:spPr/>
      <dgm:t>
        <a:bodyPr/>
        <a:lstStyle/>
        <a:p>
          <a:r>
            <a:rPr lang="it-IT"/>
            <a:t>Torah</a:t>
          </a:r>
        </a:p>
      </dgm:t>
    </dgm:pt>
    <dgm:pt modelId="{C3580651-EFC7-4D40-A5C2-E0930B0E166C}" type="parTrans" cxnId="{1D87792F-7EAB-431C-9CE9-08E6C3801F73}">
      <dgm:prSet/>
      <dgm:spPr/>
      <dgm:t>
        <a:bodyPr/>
        <a:lstStyle/>
        <a:p>
          <a:endParaRPr lang="it-IT"/>
        </a:p>
      </dgm:t>
    </dgm:pt>
    <dgm:pt modelId="{AE642FAC-CC3A-4C0D-A2DC-684636B8EC17}" type="sibTrans" cxnId="{1D87792F-7EAB-431C-9CE9-08E6C3801F73}">
      <dgm:prSet/>
      <dgm:spPr/>
      <dgm:t>
        <a:bodyPr/>
        <a:lstStyle/>
        <a:p>
          <a:endParaRPr lang="it-IT"/>
        </a:p>
      </dgm:t>
    </dgm:pt>
    <dgm:pt modelId="{70B26143-808A-4FC4-9346-F99188701272}">
      <dgm:prSet/>
      <dgm:spPr/>
      <dgm:t>
        <a:bodyPr/>
        <a:lstStyle/>
        <a:p>
          <a:r>
            <a:rPr lang="it-IT"/>
            <a:t>Genesi בראשית (Bereshìt, in principio) </a:t>
          </a:r>
        </a:p>
      </dgm:t>
    </dgm:pt>
    <dgm:pt modelId="{9951B0FF-4952-4891-9C29-78B32DFF3242}" type="parTrans" cxnId="{04FEE43C-5E56-4C84-BB73-277C20F85E37}">
      <dgm:prSet/>
      <dgm:spPr/>
      <dgm:t>
        <a:bodyPr/>
        <a:lstStyle/>
        <a:p>
          <a:endParaRPr lang="it-IT"/>
        </a:p>
      </dgm:t>
    </dgm:pt>
    <dgm:pt modelId="{BF8E453A-F7A5-45B1-938B-50A700DFD27F}" type="sibTrans" cxnId="{04FEE43C-5E56-4C84-BB73-277C20F85E37}">
      <dgm:prSet/>
      <dgm:spPr/>
      <dgm:t>
        <a:bodyPr/>
        <a:lstStyle/>
        <a:p>
          <a:endParaRPr lang="it-IT"/>
        </a:p>
      </dgm:t>
    </dgm:pt>
    <dgm:pt modelId="{7E750A92-2FD6-496C-9FF3-66C26A8E4E5A}">
      <dgm:prSet/>
      <dgm:spPr/>
      <dgm:t>
        <a:bodyPr/>
        <a:lstStyle/>
        <a:p>
          <a:r>
            <a:rPr lang="it-IT"/>
            <a:t>Esodo שמות  (Shemòt, nomi) </a:t>
          </a:r>
        </a:p>
      </dgm:t>
    </dgm:pt>
    <dgm:pt modelId="{40096044-46B7-46EA-8F4F-AD1C1DDCC7AF}" type="parTrans" cxnId="{982A875A-8D05-41EE-A240-29627E8F81E3}">
      <dgm:prSet/>
      <dgm:spPr/>
      <dgm:t>
        <a:bodyPr/>
        <a:lstStyle/>
        <a:p>
          <a:endParaRPr lang="it-IT"/>
        </a:p>
      </dgm:t>
    </dgm:pt>
    <dgm:pt modelId="{4D7906A1-D655-4E01-B08A-B70CF5B97B38}" type="sibTrans" cxnId="{982A875A-8D05-41EE-A240-29627E8F81E3}">
      <dgm:prSet/>
      <dgm:spPr/>
      <dgm:t>
        <a:bodyPr/>
        <a:lstStyle/>
        <a:p>
          <a:endParaRPr lang="it-IT"/>
        </a:p>
      </dgm:t>
    </dgm:pt>
    <dgm:pt modelId="{CCC7E5ED-2137-4A01-9B5F-9E64DCB7B496}">
      <dgm:prSet/>
      <dgm:spPr/>
      <dgm:t>
        <a:bodyPr/>
        <a:lstStyle/>
        <a:p>
          <a:r>
            <a:rPr lang="it-IT"/>
            <a:t>Levitico.ויקרא (Wayqrà, e chiamò) </a:t>
          </a:r>
        </a:p>
      </dgm:t>
    </dgm:pt>
    <dgm:pt modelId="{8286E082-F737-4762-9E23-CAAFCF3EB1EA}" type="parTrans" cxnId="{9244B14B-EE21-448E-B6A4-8BEC65893361}">
      <dgm:prSet/>
      <dgm:spPr/>
      <dgm:t>
        <a:bodyPr/>
        <a:lstStyle/>
        <a:p>
          <a:endParaRPr lang="it-IT"/>
        </a:p>
      </dgm:t>
    </dgm:pt>
    <dgm:pt modelId="{E16E289F-C69A-4FCB-87C2-79DEBA0D6BFC}" type="sibTrans" cxnId="{9244B14B-EE21-448E-B6A4-8BEC65893361}">
      <dgm:prSet/>
      <dgm:spPr/>
      <dgm:t>
        <a:bodyPr/>
        <a:lstStyle/>
        <a:p>
          <a:endParaRPr lang="it-IT"/>
        </a:p>
      </dgm:t>
    </dgm:pt>
    <dgm:pt modelId="{78907D3A-CD92-4AB7-9829-8F9C2CC7CC81}">
      <dgm:prSet/>
      <dgm:spPr/>
      <dgm:t>
        <a:bodyPr/>
        <a:lstStyle/>
        <a:p>
          <a:r>
            <a:rPr lang="it-IT"/>
            <a:t>Numeri  במדבר (Bemidbàr, nel deserto)  </a:t>
          </a:r>
        </a:p>
      </dgm:t>
    </dgm:pt>
    <dgm:pt modelId="{5891EDF6-19D6-4953-A04F-C8AC4CD56459}" type="parTrans" cxnId="{35629745-5D11-4D2D-9488-34A2DED297E4}">
      <dgm:prSet/>
      <dgm:spPr/>
      <dgm:t>
        <a:bodyPr/>
        <a:lstStyle/>
        <a:p>
          <a:endParaRPr lang="it-IT"/>
        </a:p>
      </dgm:t>
    </dgm:pt>
    <dgm:pt modelId="{F45C94E7-AA5C-4278-8A68-D342CB3A3FE7}" type="sibTrans" cxnId="{35629745-5D11-4D2D-9488-34A2DED297E4}">
      <dgm:prSet/>
      <dgm:spPr/>
      <dgm:t>
        <a:bodyPr/>
        <a:lstStyle/>
        <a:p>
          <a:endParaRPr lang="it-IT"/>
        </a:p>
      </dgm:t>
    </dgm:pt>
    <dgm:pt modelId="{B5CBF4F2-50C7-4AFD-B7B1-17EE43DDD4A0}">
      <dgm:prSet/>
      <dgm:spPr/>
      <dgm:t>
        <a:bodyPr/>
        <a:lstStyle/>
        <a:p>
          <a:r>
            <a:rPr lang="it-IT"/>
            <a:t>Deuteronomio. דברים (Devarìm, parole) </a:t>
          </a:r>
        </a:p>
      </dgm:t>
    </dgm:pt>
    <dgm:pt modelId="{86B04AA4-3DC1-46EE-BE5D-64A64B095B9B}" type="parTrans" cxnId="{B125A308-8D96-485F-9226-5A90B263B953}">
      <dgm:prSet/>
      <dgm:spPr/>
      <dgm:t>
        <a:bodyPr/>
        <a:lstStyle/>
        <a:p>
          <a:endParaRPr lang="it-IT"/>
        </a:p>
      </dgm:t>
    </dgm:pt>
    <dgm:pt modelId="{6E52011B-E5BE-4065-9513-CB3CAF8D94FD}" type="sibTrans" cxnId="{B125A308-8D96-485F-9226-5A90B263B953}">
      <dgm:prSet/>
      <dgm:spPr/>
      <dgm:t>
        <a:bodyPr/>
        <a:lstStyle/>
        <a:p>
          <a:endParaRPr lang="it-IT"/>
        </a:p>
      </dgm:t>
    </dgm:pt>
    <dgm:pt modelId="{3664C40D-AD22-4F90-ABE8-17B81E79DA31}" type="pres">
      <dgm:prSet presAssocID="{2886CDDD-7A64-420A-B8FF-877746230141}" presName="linearFlow" presStyleCnt="0">
        <dgm:presLayoutVars>
          <dgm:dir/>
          <dgm:animLvl val="lvl"/>
          <dgm:resizeHandles val="exact"/>
        </dgm:presLayoutVars>
      </dgm:prSet>
      <dgm:spPr/>
    </dgm:pt>
    <dgm:pt modelId="{794EF9BF-C995-427D-BCA0-4DDA24174A3B}" type="pres">
      <dgm:prSet presAssocID="{C4A5D1B7-FDB9-40AA-9B41-2FF23B6939AD}" presName="composite" presStyleCnt="0"/>
      <dgm:spPr/>
    </dgm:pt>
    <dgm:pt modelId="{C1ADB672-3900-4747-B755-9234E2BC1314}" type="pres">
      <dgm:prSet presAssocID="{C4A5D1B7-FDB9-40AA-9B41-2FF23B6939AD}" presName="parentText" presStyleLbl="alignNode1" presStyleIdx="0" presStyleCnt="1">
        <dgm:presLayoutVars>
          <dgm:chMax val="1"/>
          <dgm:bulletEnabled val="1"/>
        </dgm:presLayoutVars>
      </dgm:prSet>
      <dgm:spPr/>
    </dgm:pt>
    <dgm:pt modelId="{FB1FC5A5-ABFC-455F-AD50-5DDE85BD4B75}" type="pres">
      <dgm:prSet presAssocID="{C4A5D1B7-FDB9-40AA-9B41-2FF23B6939AD}" presName="descendantText" presStyleLbl="alignAcc1" presStyleIdx="0" presStyleCnt="1">
        <dgm:presLayoutVars>
          <dgm:bulletEnabled val="1"/>
        </dgm:presLayoutVars>
      </dgm:prSet>
      <dgm:spPr/>
    </dgm:pt>
  </dgm:ptLst>
  <dgm:cxnLst>
    <dgm:cxn modelId="{B125A308-8D96-485F-9226-5A90B263B953}" srcId="{C4A5D1B7-FDB9-40AA-9B41-2FF23B6939AD}" destId="{B5CBF4F2-50C7-4AFD-B7B1-17EE43DDD4A0}" srcOrd="4" destOrd="0" parTransId="{86B04AA4-3DC1-46EE-BE5D-64A64B095B9B}" sibTransId="{6E52011B-E5BE-4065-9513-CB3CAF8D94FD}"/>
    <dgm:cxn modelId="{1D87792F-7EAB-431C-9CE9-08E6C3801F73}" srcId="{2886CDDD-7A64-420A-B8FF-877746230141}" destId="{C4A5D1B7-FDB9-40AA-9B41-2FF23B6939AD}" srcOrd="0" destOrd="0" parTransId="{C3580651-EFC7-4D40-A5C2-E0930B0E166C}" sibTransId="{AE642FAC-CC3A-4C0D-A2DC-684636B8EC17}"/>
    <dgm:cxn modelId="{04FEE43C-5E56-4C84-BB73-277C20F85E37}" srcId="{C4A5D1B7-FDB9-40AA-9B41-2FF23B6939AD}" destId="{70B26143-808A-4FC4-9346-F99188701272}" srcOrd="0" destOrd="0" parTransId="{9951B0FF-4952-4891-9C29-78B32DFF3242}" sibTransId="{BF8E453A-F7A5-45B1-938B-50A700DFD27F}"/>
    <dgm:cxn modelId="{35629745-5D11-4D2D-9488-34A2DED297E4}" srcId="{C4A5D1B7-FDB9-40AA-9B41-2FF23B6939AD}" destId="{78907D3A-CD92-4AB7-9829-8F9C2CC7CC81}" srcOrd="3" destOrd="0" parTransId="{5891EDF6-19D6-4953-A04F-C8AC4CD56459}" sibTransId="{F45C94E7-AA5C-4278-8A68-D342CB3A3FE7}"/>
    <dgm:cxn modelId="{9244B14B-EE21-448E-B6A4-8BEC65893361}" srcId="{C4A5D1B7-FDB9-40AA-9B41-2FF23B6939AD}" destId="{CCC7E5ED-2137-4A01-9B5F-9E64DCB7B496}" srcOrd="2" destOrd="0" parTransId="{8286E082-F737-4762-9E23-CAAFCF3EB1EA}" sibTransId="{E16E289F-C69A-4FCB-87C2-79DEBA0D6BFC}"/>
    <dgm:cxn modelId="{0955D655-5FD5-462C-B650-8AA2A36B06B0}" type="presOf" srcId="{70B26143-808A-4FC4-9346-F99188701272}" destId="{FB1FC5A5-ABFC-455F-AD50-5DDE85BD4B75}" srcOrd="0" destOrd="0" presId="urn:microsoft.com/office/officeart/2005/8/layout/chevron2"/>
    <dgm:cxn modelId="{982A875A-8D05-41EE-A240-29627E8F81E3}" srcId="{C4A5D1B7-FDB9-40AA-9B41-2FF23B6939AD}" destId="{7E750A92-2FD6-496C-9FF3-66C26A8E4E5A}" srcOrd="1" destOrd="0" parTransId="{40096044-46B7-46EA-8F4F-AD1C1DDCC7AF}" sibTransId="{4D7906A1-D655-4E01-B08A-B70CF5B97B38}"/>
    <dgm:cxn modelId="{CC65F35D-DBBC-4FC2-9EE0-6C1D3D414029}" type="presOf" srcId="{2886CDDD-7A64-420A-B8FF-877746230141}" destId="{3664C40D-AD22-4F90-ABE8-17B81E79DA31}" srcOrd="0" destOrd="0" presId="urn:microsoft.com/office/officeart/2005/8/layout/chevron2"/>
    <dgm:cxn modelId="{80FC2068-F7F2-49FE-8FE5-2EEBAB628AF1}" type="presOf" srcId="{7E750A92-2FD6-496C-9FF3-66C26A8E4E5A}" destId="{FB1FC5A5-ABFC-455F-AD50-5DDE85BD4B75}" srcOrd="0" destOrd="1" presId="urn:microsoft.com/office/officeart/2005/8/layout/chevron2"/>
    <dgm:cxn modelId="{064EDF97-2C63-4A7C-AE33-634312F8C06E}" type="presOf" srcId="{C4A5D1B7-FDB9-40AA-9B41-2FF23B6939AD}" destId="{C1ADB672-3900-4747-B755-9234E2BC1314}" srcOrd="0" destOrd="0" presId="urn:microsoft.com/office/officeart/2005/8/layout/chevron2"/>
    <dgm:cxn modelId="{A6A473B5-74E4-4652-8CB1-FA87D11B853D}" type="presOf" srcId="{CCC7E5ED-2137-4A01-9B5F-9E64DCB7B496}" destId="{FB1FC5A5-ABFC-455F-AD50-5DDE85BD4B75}" srcOrd="0" destOrd="2" presId="urn:microsoft.com/office/officeart/2005/8/layout/chevron2"/>
    <dgm:cxn modelId="{B1D265B7-7081-4EC3-AF41-1303509679E4}" type="presOf" srcId="{B5CBF4F2-50C7-4AFD-B7B1-17EE43DDD4A0}" destId="{FB1FC5A5-ABFC-455F-AD50-5DDE85BD4B75}" srcOrd="0" destOrd="4" presId="urn:microsoft.com/office/officeart/2005/8/layout/chevron2"/>
    <dgm:cxn modelId="{D03C6BD2-4494-4C79-96EA-C456EA1CC57A}" type="presOf" srcId="{78907D3A-CD92-4AB7-9829-8F9C2CC7CC81}" destId="{FB1FC5A5-ABFC-455F-AD50-5DDE85BD4B75}" srcOrd="0" destOrd="3" presId="urn:microsoft.com/office/officeart/2005/8/layout/chevron2"/>
    <dgm:cxn modelId="{BB48808E-FB45-45E0-A8C5-D722E2347C83}" type="presParOf" srcId="{3664C40D-AD22-4F90-ABE8-17B81E79DA31}" destId="{794EF9BF-C995-427D-BCA0-4DDA24174A3B}" srcOrd="0" destOrd="0" presId="urn:microsoft.com/office/officeart/2005/8/layout/chevron2"/>
    <dgm:cxn modelId="{FAFB1DB5-1DF4-4675-B2E3-BC5A5B7F5136}" type="presParOf" srcId="{794EF9BF-C995-427D-BCA0-4DDA24174A3B}" destId="{C1ADB672-3900-4747-B755-9234E2BC1314}" srcOrd="0" destOrd="0" presId="urn:microsoft.com/office/officeart/2005/8/layout/chevron2"/>
    <dgm:cxn modelId="{B217EBDF-65FD-4888-8F4A-7D33442EE0F3}" type="presParOf" srcId="{794EF9BF-C995-427D-BCA0-4DDA24174A3B}" destId="{FB1FC5A5-ABFC-455F-AD50-5DDE85BD4B7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84F55B-66FC-4407-A393-CADE63D6642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78BA3B5D-3AB1-46EE-98E3-320245B2AF8E}">
      <dgm:prSet/>
      <dgm:spPr/>
      <dgm:t>
        <a:bodyPr/>
        <a:lstStyle/>
        <a:p>
          <a:r>
            <a:rPr lang="it-IT"/>
            <a:t>Deuterocanonici</a:t>
          </a:r>
        </a:p>
      </dgm:t>
    </dgm:pt>
    <dgm:pt modelId="{5564AC1D-F772-472A-B79C-D3310F87C5AC}" type="parTrans" cxnId="{6335CDD4-CE9E-4563-81FA-32D02FBEBDB5}">
      <dgm:prSet/>
      <dgm:spPr/>
      <dgm:t>
        <a:bodyPr/>
        <a:lstStyle/>
        <a:p>
          <a:endParaRPr lang="it-IT"/>
        </a:p>
      </dgm:t>
    </dgm:pt>
    <dgm:pt modelId="{5533B60C-C3A8-41BB-9C37-8CFCC5235432}" type="sibTrans" cxnId="{6335CDD4-CE9E-4563-81FA-32D02FBEBDB5}">
      <dgm:prSet/>
      <dgm:spPr/>
      <dgm:t>
        <a:bodyPr/>
        <a:lstStyle/>
        <a:p>
          <a:endParaRPr lang="it-IT"/>
        </a:p>
      </dgm:t>
    </dgm:pt>
    <dgm:pt modelId="{FB4946D2-3BC5-48FB-B12A-0CD730FFF974}">
      <dgm:prSet/>
      <dgm:spPr/>
      <dgm:t>
        <a:bodyPr/>
        <a:lstStyle/>
        <a:p>
          <a:r>
            <a:rPr lang="it-IT"/>
            <a:t>Giuditta</a:t>
          </a:r>
        </a:p>
      </dgm:t>
    </dgm:pt>
    <dgm:pt modelId="{AAC65298-8AA8-4354-8F27-140C35793AB7}" type="parTrans" cxnId="{3866DC3B-BBA4-494E-8486-C42B2E64CCE6}">
      <dgm:prSet/>
      <dgm:spPr/>
      <dgm:t>
        <a:bodyPr/>
        <a:lstStyle/>
        <a:p>
          <a:endParaRPr lang="it-IT"/>
        </a:p>
      </dgm:t>
    </dgm:pt>
    <dgm:pt modelId="{EB5CF231-7B05-4BD2-9D1D-63349D037F26}" type="sibTrans" cxnId="{3866DC3B-BBA4-494E-8486-C42B2E64CCE6}">
      <dgm:prSet/>
      <dgm:spPr/>
      <dgm:t>
        <a:bodyPr/>
        <a:lstStyle/>
        <a:p>
          <a:endParaRPr lang="it-IT"/>
        </a:p>
      </dgm:t>
    </dgm:pt>
    <dgm:pt modelId="{A4F6529B-6D46-4AF9-A39C-079A481BEEF1}">
      <dgm:prSet/>
      <dgm:spPr/>
      <dgm:t>
        <a:bodyPr/>
        <a:lstStyle/>
        <a:p>
          <a:r>
            <a:rPr lang="it-IT"/>
            <a:t>Tobia</a:t>
          </a:r>
        </a:p>
      </dgm:t>
    </dgm:pt>
    <dgm:pt modelId="{B8AFF7B0-6A55-4A4E-9B45-BD7EAA143BB4}" type="parTrans" cxnId="{20A6A52B-8340-45EB-98F2-4E0DD3263F48}">
      <dgm:prSet/>
      <dgm:spPr/>
      <dgm:t>
        <a:bodyPr/>
        <a:lstStyle/>
        <a:p>
          <a:endParaRPr lang="it-IT"/>
        </a:p>
      </dgm:t>
    </dgm:pt>
    <dgm:pt modelId="{FAEA6AE8-E033-4C99-9F55-CA99143F4824}" type="sibTrans" cxnId="{20A6A52B-8340-45EB-98F2-4E0DD3263F48}">
      <dgm:prSet/>
      <dgm:spPr/>
      <dgm:t>
        <a:bodyPr/>
        <a:lstStyle/>
        <a:p>
          <a:endParaRPr lang="it-IT"/>
        </a:p>
      </dgm:t>
    </dgm:pt>
    <dgm:pt modelId="{2F3192E1-9EEE-4E63-AA68-7A5BBB9A467F}">
      <dgm:prSet/>
      <dgm:spPr/>
      <dgm:t>
        <a:bodyPr/>
        <a:lstStyle/>
        <a:p>
          <a:r>
            <a:rPr lang="it-IT"/>
            <a:t>I-II Maccabei</a:t>
          </a:r>
        </a:p>
      </dgm:t>
    </dgm:pt>
    <dgm:pt modelId="{CBC430E4-38FF-4F12-9337-F975937E16E9}" type="parTrans" cxnId="{414FA0C6-A223-41C3-A613-E2FB732D5A26}">
      <dgm:prSet/>
      <dgm:spPr/>
      <dgm:t>
        <a:bodyPr/>
        <a:lstStyle/>
        <a:p>
          <a:endParaRPr lang="it-IT"/>
        </a:p>
      </dgm:t>
    </dgm:pt>
    <dgm:pt modelId="{B0FB46F7-2BE6-4461-BE1F-B735F0D70087}" type="sibTrans" cxnId="{414FA0C6-A223-41C3-A613-E2FB732D5A26}">
      <dgm:prSet/>
      <dgm:spPr/>
      <dgm:t>
        <a:bodyPr/>
        <a:lstStyle/>
        <a:p>
          <a:endParaRPr lang="it-IT"/>
        </a:p>
      </dgm:t>
    </dgm:pt>
    <dgm:pt modelId="{A5B27943-453A-4470-B862-331FDF5B854E}">
      <dgm:prSet/>
      <dgm:spPr/>
      <dgm:t>
        <a:bodyPr/>
        <a:lstStyle/>
        <a:p>
          <a:r>
            <a:rPr lang="it-IT"/>
            <a:t>Sapienza</a:t>
          </a:r>
        </a:p>
      </dgm:t>
    </dgm:pt>
    <dgm:pt modelId="{65E98FF1-A489-4EB8-8F44-666E410D917B}" type="parTrans" cxnId="{61C71652-0762-41B7-8545-7C62B4A6BD42}">
      <dgm:prSet/>
      <dgm:spPr/>
      <dgm:t>
        <a:bodyPr/>
        <a:lstStyle/>
        <a:p>
          <a:endParaRPr lang="it-IT"/>
        </a:p>
      </dgm:t>
    </dgm:pt>
    <dgm:pt modelId="{E42816D0-AF09-48EB-9959-C48560F35AE0}" type="sibTrans" cxnId="{61C71652-0762-41B7-8545-7C62B4A6BD42}">
      <dgm:prSet/>
      <dgm:spPr/>
      <dgm:t>
        <a:bodyPr/>
        <a:lstStyle/>
        <a:p>
          <a:endParaRPr lang="it-IT"/>
        </a:p>
      </dgm:t>
    </dgm:pt>
    <dgm:pt modelId="{8251F359-EC36-4C5B-9E0B-BC883AB1CC7E}">
      <dgm:prSet/>
      <dgm:spPr/>
      <dgm:t>
        <a:bodyPr/>
        <a:lstStyle/>
        <a:p>
          <a:r>
            <a:rPr lang="it-IT"/>
            <a:t>Siracide</a:t>
          </a:r>
        </a:p>
      </dgm:t>
    </dgm:pt>
    <dgm:pt modelId="{92FC49A2-61AF-46AC-928F-88C60885EEE5}" type="parTrans" cxnId="{D9B226FD-D99E-4C29-93C4-C4FF32171014}">
      <dgm:prSet/>
      <dgm:spPr/>
      <dgm:t>
        <a:bodyPr/>
        <a:lstStyle/>
        <a:p>
          <a:endParaRPr lang="it-IT"/>
        </a:p>
      </dgm:t>
    </dgm:pt>
    <dgm:pt modelId="{E722A2C3-D7E2-42DB-AA12-7C42AE2388DF}" type="sibTrans" cxnId="{D9B226FD-D99E-4C29-93C4-C4FF32171014}">
      <dgm:prSet/>
      <dgm:spPr/>
      <dgm:t>
        <a:bodyPr/>
        <a:lstStyle/>
        <a:p>
          <a:endParaRPr lang="it-IT"/>
        </a:p>
      </dgm:t>
    </dgm:pt>
    <dgm:pt modelId="{F56E6266-762B-4777-9E03-8B117B64A490}">
      <dgm:prSet/>
      <dgm:spPr/>
      <dgm:t>
        <a:bodyPr/>
        <a:lstStyle/>
        <a:p>
          <a:r>
            <a:rPr lang="it-IT"/>
            <a:t>Baruc</a:t>
          </a:r>
        </a:p>
      </dgm:t>
    </dgm:pt>
    <dgm:pt modelId="{B7FB4C13-A005-4AE0-ABC9-FF2EF8485E1F}" type="parTrans" cxnId="{ECE97ED5-8AA8-400B-BE30-96CC2B9A6988}">
      <dgm:prSet/>
      <dgm:spPr/>
      <dgm:t>
        <a:bodyPr/>
        <a:lstStyle/>
        <a:p>
          <a:endParaRPr lang="it-IT"/>
        </a:p>
      </dgm:t>
    </dgm:pt>
    <dgm:pt modelId="{DF6DB2D7-D78F-4892-A0AA-C832B461A5AE}" type="sibTrans" cxnId="{ECE97ED5-8AA8-400B-BE30-96CC2B9A6988}">
      <dgm:prSet/>
      <dgm:spPr/>
      <dgm:t>
        <a:bodyPr/>
        <a:lstStyle/>
        <a:p>
          <a:endParaRPr lang="it-IT"/>
        </a:p>
      </dgm:t>
    </dgm:pt>
    <dgm:pt modelId="{34966598-A9E4-46A2-B718-0591DB21AB5C}">
      <dgm:prSet/>
      <dgm:spPr/>
      <dgm:t>
        <a:bodyPr/>
        <a:lstStyle/>
        <a:p>
          <a:r>
            <a:rPr lang="it-IT"/>
            <a:t>Lettera di Geremia</a:t>
          </a:r>
        </a:p>
      </dgm:t>
    </dgm:pt>
    <dgm:pt modelId="{E71F2DD5-F447-439C-8045-5EB5E36186C9}" type="parTrans" cxnId="{EE64BFE1-4E15-4951-976E-0EB6DB3448CB}">
      <dgm:prSet/>
      <dgm:spPr/>
      <dgm:t>
        <a:bodyPr/>
        <a:lstStyle/>
        <a:p>
          <a:endParaRPr lang="it-IT"/>
        </a:p>
      </dgm:t>
    </dgm:pt>
    <dgm:pt modelId="{9D4A1D03-6A59-4A67-B1AF-D589E6E09935}" type="sibTrans" cxnId="{EE64BFE1-4E15-4951-976E-0EB6DB3448CB}">
      <dgm:prSet/>
      <dgm:spPr/>
      <dgm:t>
        <a:bodyPr/>
        <a:lstStyle/>
        <a:p>
          <a:endParaRPr lang="it-IT"/>
        </a:p>
      </dgm:t>
    </dgm:pt>
    <dgm:pt modelId="{DEEC7CFC-A219-4F26-B752-87EF2CFBF166}" type="pres">
      <dgm:prSet presAssocID="{7D84F55B-66FC-4407-A393-CADE63D6642A}" presName="linearFlow" presStyleCnt="0">
        <dgm:presLayoutVars>
          <dgm:dir/>
          <dgm:animLvl val="lvl"/>
          <dgm:resizeHandles val="exact"/>
        </dgm:presLayoutVars>
      </dgm:prSet>
      <dgm:spPr/>
    </dgm:pt>
    <dgm:pt modelId="{06069328-1CFF-4A24-8259-A0194AE2843B}" type="pres">
      <dgm:prSet presAssocID="{78BA3B5D-3AB1-46EE-98E3-320245B2AF8E}" presName="composite" presStyleCnt="0"/>
      <dgm:spPr/>
    </dgm:pt>
    <dgm:pt modelId="{6F4417BA-41AE-4F37-A6DB-09F0A680DAB7}" type="pres">
      <dgm:prSet presAssocID="{78BA3B5D-3AB1-46EE-98E3-320245B2AF8E}" presName="parentText" presStyleLbl="alignNode1" presStyleIdx="0" presStyleCnt="1">
        <dgm:presLayoutVars>
          <dgm:chMax val="1"/>
          <dgm:bulletEnabled val="1"/>
        </dgm:presLayoutVars>
      </dgm:prSet>
      <dgm:spPr/>
    </dgm:pt>
    <dgm:pt modelId="{5EDA2550-C4F3-48B6-81CB-0870CC6717EE}" type="pres">
      <dgm:prSet presAssocID="{78BA3B5D-3AB1-46EE-98E3-320245B2AF8E}" presName="descendantText" presStyleLbl="alignAcc1" presStyleIdx="0" presStyleCnt="1">
        <dgm:presLayoutVars>
          <dgm:bulletEnabled val="1"/>
        </dgm:presLayoutVars>
      </dgm:prSet>
      <dgm:spPr/>
    </dgm:pt>
  </dgm:ptLst>
  <dgm:cxnLst>
    <dgm:cxn modelId="{5F09EF00-EC36-46F8-A39B-5ADE3C481A1C}" type="presOf" srcId="{F56E6266-762B-4777-9E03-8B117B64A490}" destId="{5EDA2550-C4F3-48B6-81CB-0870CC6717EE}" srcOrd="0" destOrd="5" presId="urn:microsoft.com/office/officeart/2005/8/layout/chevron2"/>
    <dgm:cxn modelId="{19B1B401-88D8-4DFE-B9F9-7878CF92B91D}" type="presOf" srcId="{78BA3B5D-3AB1-46EE-98E3-320245B2AF8E}" destId="{6F4417BA-41AE-4F37-A6DB-09F0A680DAB7}" srcOrd="0" destOrd="0" presId="urn:microsoft.com/office/officeart/2005/8/layout/chevron2"/>
    <dgm:cxn modelId="{20A6A52B-8340-45EB-98F2-4E0DD3263F48}" srcId="{78BA3B5D-3AB1-46EE-98E3-320245B2AF8E}" destId="{A4F6529B-6D46-4AF9-A39C-079A481BEEF1}" srcOrd="1" destOrd="0" parTransId="{B8AFF7B0-6A55-4A4E-9B45-BD7EAA143BB4}" sibTransId="{FAEA6AE8-E033-4C99-9F55-CA99143F4824}"/>
    <dgm:cxn modelId="{4D816831-D207-48A4-8500-C1B35FCFFE23}" type="presOf" srcId="{8251F359-EC36-4C5B-9E0B-BC883AB1CC7E}" destId="{5EDA2550-C4F3-48B6-81CB-0870CC6717EE}" srcOrd="0" destOrd="4" presId="urn:microsoft.com/office/officeart/2005/8/layout/chevron2"/>
    <dgm:cxn modelId="{3866DC3B-BBA4-494E-8486-C42B2E64CCE6}" srcId="{78BA3B5D-3AB1-46EE-98E3-320245B2AF8E}" destId="{FB4946D2-3BC5-48FB-B12A-0CD730FFF974}" srcOrd="0" destOrd="0" parTransId="{AAC65298-8AA8-4354-8F27-140C35793AB7}" sibTransId="{EB5CF231-7B05-4BD2-9D1D-63349D037F26}"/>
    <dgm:cxn modelId="{61C71652-0762-41B7-8545-7C62B4A6BD42}" srcId="{78BA3B5D-3AB1-46EE-98E3-320245B2AF8E}" destId="{A5B27943-453A-4470-B862-331FDF5B854E}" srcOrd="3" destOrd="0" parTransId="{65E98FF1-A489-4EB8-8F44-666E410D917B}" sibTransId="{E42816D0-AF09-48EB-9959-C48560F35AE0}"/>
    <dgm:cxn modelId="{8168E553-CCA4-4345-B29E-0697A9032464}" type="presOf" srcId="{2F3192E1-9EEE-4E63-AA68-7A5BBB9A467F}" destId="{5EDA2550-C4F3-48B6-81CB-0870CC6717EE}" srcOrd="0" destOrd="2" presId="urn:microsoft.com/office/officeart/2005/8/layout/chevron2"/>
    <dgm:cxn modelId="{BEBD7E74-DA8A-44E8-B24C-80454B466BAB}" type="presOf" srcId="{A5B27943-453A-4470-B862-331FDF5B854E}" destId="{5EDA2550-C4F3-48B6-81CB-0870CC6717EE}" srcOrd="0" destOrd="3" presId="urn:microsoft.com/office/officeart/2005/8/layout/chevron2"/>
    <dgm:cxn modelId="{F41DDD87-DDE0-4021-AFD4-390CE02EB9B9}" type="presOf" srcId="{34966598-A9E4-46A2-B718-0591DB21AB5C}" destId="{5EDA2550-C4F3-48B6-81CB-0870CC6717EE}" srcOrd="0" destOrd="6" presId="urn:microsoft.com/office/officeart/2005/8/layout/chevron2"/>
    <dgm:cxn modelId="{414FA0C6-A223-41C3-A613-E2FB732D5A26}" srcId="{78BA3B5D-3AB1-46EE-98E3-320245B2AF8E}" destId="{2F3192E1-9EEE-4E63-AA68-7A5BBB9A467F}" srcOrd="2" destOrd="0" parTransId="{CBC430E4-38FF-4F12-9337-F975937E16E9}" sibTransId="{B0FB46F7-2BE6-4461-BE1F-B735F0D70087}"/>
    <dgm:cxn modelId="{E47896CA-B044-4B28-83C2-1216B3A0BA27}" type="presOf" srcId="{A4F6529B-6D46-4AF9-A39C-079A481BEEF1}" destId="{5EDA2550-C4F3-48B6-81CB-0870CC6717EE}" srcOrd="0" destOrd="1" presId="urn:microsoft.com/office/officeart/2005/8/layout/chevron2"/>
    <dgm:cxn modelId="{6335CDD4-CE9E-4563-81FA-32D02FBEBDB5}" srcId="{7D84F55B-66FC-4407-A393-CADE63D6642A}" destId="{78BA3B5D-3AB1-46EE-98E3-320245B2AF8E}" srcOrd="0" destOrd="0" parTransId="{5564AC1D-F772-472A-B79C-D3310F87C5AC}" sibTransId="{5533B60C-C3A8-41BB-9C37-8CFCC5235432}"/>
    <dgm:cxn modelId="{ECE97ED5-8AA8-400B-BE30-96CC2B9A6988}" srcId="{78BA3B5D-3AB1-46EE-98E3-320245B2AF8E}" destId="{F56E6266-762B-4777-9E03-8B117B64A490}" srcOrd="5" destOrd="0" parTransId="{B7FB4C13-A005-4AE0-ABC9-FF2EF8485E1F}" sibTransId="{DF6DB2D7-D78F-4892-A0AA-C832B461A5AE}"/>
    <dgm:cxn modelId="{03513BD8-E153-4985-AB38-B29B41C08D20}" type="presOf" srcId="{7D84F55B-66FC-4407-A393-CADE63D6642A}" destId="{DEEC7CFC-A219-4F26-B752-87EF2CFBF166}" srcOrd="0" destOrd="0" presId="urn:microsoft.com/office/officeart/2005/8/layout/chevron2"/>
    <dgm:cxn modelId="{EE64BFE1-4E15-4951-976E-0EB6DB3448CB}" srcId="{78BA3B5D-3AB1-46EE-98E3-320245B2AF8E}" destId="{34966598-A9E4-46A2-B718-0591DB21AB5C}" srcOrd="6" destOrd="0" parTransId="{E71F2DD5-F447-439C-8045-5EB5E36186C9}" sibTransId="{9D4A1D03-6A59-4A67-B1AF-D589E6E09935}"/>
    <dgm:cxn modelId="{2864C6EC-C32A-4EA6-81E8-A839C28DC4FA}" type="presOf" srcId="{FB4946D2-3BC5-48FB-B12A-0CD730FFF974}" destId="{5EDA2550-C4F3-48B6-81CB-0870CC6717EE}" srcOrd="0" destOrd="0" presId="urn:microsoft.com/office/officeart/2005/8/layout/chevron2"/>
    <dgm:cxn modelId="{D9B226FD-D99E-4C29-93C4-C4FF32171014}" srcId="{78BA3B5D-3AB1-46EE-98E3-320245B2AF8E}" destId="{8251F359-EC36-4C5B-9E0B-BC883AB1CC7E}" srcOrd="4" destOrd="0" parTransId="{92FC49A2-61AF-46AC-928F-88C60885EEE5}" sibTransId="{E722A2C3-D7E2-42DB-AA12-7C42AE2388DF}"/>
    <dgm:cxn modelId="{A8EA36D9-67A9-4EC2-9E1E-B1568879375C}" type="presParOf" srcId="{DEEC7CFC-A219-4F26-B752-87EF2CFBF166}" destId="{06069328-1CFF-4A24-8259-A0194AE2843B}" srcOrd="0" destOrd="0" presId="urn:microsoft.com/office/officeart/2005/8/layout/chevron2"/>
    <dgm:cxn modelId="{E1A1DF49-ED28-4985-9186-4F6E88C12062}" type="presParOf" srcId="{06069328-1CFF-4A24-8259-A0194AE2843B}" destId="{6F4417BA-41AE-4F37-A6DB-09F0A680DAB7}" srcOrd="0" destOrd="0" presId="urn:microsoft.com/office/officeart/2005/8/layout/chevron2"/>
    <dgm:cxn modelId="{102392A4-685F-42AE-9747-330802219F1F}" type="presParOf" srcId="{06069328-1CFF-4A24-8259-A0194AE2843B}" destId="{5EDA2550-C4F3-48B6-81CB-0870CC6717E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6C092C-8EEA-4AFF-8C33-4D2B6E76CA64}">
      <dsp:nvSpPr>
        <dsp:cNvPr id="0" name=""/>
        <dsp:cNvSpPr/>
      </dsp:nvSpPr>
      <dsp:spPr>
        <a:xfrm>
          <a:off x="0" y="105731"/>
          <a:ext cx="8915400" cy="3566160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8D841D-22B0-45E8-B239-E0B069094224}">
      <dsp:nvSpPr>
        <dsp:cNvPr id="0" name=""/>
        <dsp:cNvSpPr/>
      </dsp:nvSpPr>
      <dsp:spPr>
        <a:xfrm>
          <a:off x="1069848" y="729808"/>
          <a:ext cx="2942082" cy="1747418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4244" rIns="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900" kern="1200"/>
            <a:t>Senso globale</a:t>
          </a:r>
        </a:p>
      </dsp:txBody>
      <dsp:txXfrm>
        <a:off x="1069848" y="729808"/>
        <a:ext cx="2942082" cy="1747418"/>
      </dsp:txXfrm>
    </dsp:sp>
    <dsp:sp modelId="{264ADB8A-4781-45C9-9991-5278261A72E8}">
      <dsp:nvSpPr>
        <dsp:cNvPr id="0" name=""/>
        <dsp:cNvSpPr/>
      </dsp:nvSpPr>
      <dsp:spPr>
        <a:xfrm>
          <a:off x="4457700" y="1300394"/>
          <a:ext cx="3477006" cy="1747418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4244" rIns="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900" kern="1200"/>
            <a:t>Senso distributivo</a:t>
          </a:r>
        </a:p>
      </dsp:txBody>
      <dsp:txXfrm>
        <a:off x="4457700" y="1300394"/>
        <a:ext cx="3477006" cy="17474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30725A-61EE-40BB-B257-6B3387B62EAC}">
      <dsp:nvSpPr>
        <dsp:cNvPr id="0" name=""/>
        <dsp:cNvSpPr/>
      </dsp:nvSpPr>
      <dsp:spPr>
        <a:xfrm>
          <a:off x="0" y="472570"/>
          <a:ext cx="8915400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5664AC-64C0-484F-82A3-12B38B754DD9}">
      <dsp:nvSpPr>
        <dsp:cNvPr id="0" name=""/>
        <dsp:cNvSpPr/>
      </dsp:nvSpPr>
      <dsp:spPr>
        <a:xfrm>
          <a:off x="445770" y="59290"/>
          <a:ext cx="6240780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/>
            <a:t>Torah</a:t>
          </a:r>
        </a:p>
      </dsp:txBody>
      <dsp:txXfrm>
        <a:off x="486119" y="99639"/>
        <a:ext cx="6160082" cy="745862"/>
      </dsp:txXfrm>
    </dsp:sp>
    <dsp:sp modelId="{71AEC7C1-6A62-4A63-B99D-A160F667020C}">
      <dsp:nvSpPr>
        <dsp:cNvPr id="0" name=""/>
        <dsp:cNvSpPr/>
      </dsp:nvSpPr>
      <dsp:spPr>
        <a:xfrm>
          <a:off x="0" y="1742651"/>
          <a:ext cx="8915400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8154D3-AAF2-47D5-9F43-6156727AD0F4}">
      <dsp:nvSpPr>
        <dsp:cNvPr id="0" name=""/>
        <dsp:cNvSpPr/>
      </dsp:nvSpPr>
      <dsp:spPr>
        <a:xfrm>
          <a:off x="445770" y="1329370"/>
          <a:ext cx="6240780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/>
            <a:t>N</a:t>
          </a:r>
          <a:r>
            <a:rPr lang="it-IT" sz="2800" kern="1200" baseline="30000"/>
            <a:t>e</a:t>
          </a:r>
          <a:r>
            <a:rPr lang="it-IT" sz="2800" kern="1200"/>
            <a:t>bi’im</a:t>
          </a:r>
        </a:p>
      </dsp:txBody>
      <dsp:txXfrm>
        <a:off x="486119" y="1369719"/>
        <a:ext cx="6160082" cy="745862"/>
      </dsp:txXfrm>
    </dsp:sp>
    <dsp:sp modelId="{CF0BB90F-B92B-4B5D-ABB7-8659A7A2B793}">
      <dsp:nvSpPr>
        <dsp:cNvPr id="0" name=""/>
        <dsp:cNvSpPr/>
      </dsp:nvSpPr>
      <dsp:spPr>
        <a:xfrm>
          <a:off x="0" y="3012731"/>
          <a:ext cx="8915400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76011F-D22A-451B-8A06-853BC5D6D8DC}">
      <dsp:nvSpPr>
        <dsp:cNvPr id="0" name=""/>
        <dsp:cNvSpPr/>
      </dsp:nvSpPr>
      <dsp:spPr>
        <a:xfrm>
          <a:off x="445770" y="2599451"/>
          <a:ext cx="6240780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 </a:t>
          </a:r>
          <a:r>
            <a:rPr lang="it-IT" sz="2800" kern="1200" dirty="0" err="1"/>
            <a:t>K</a:t>
          </a:r>
          <a:r>
            <a:rPr lang="it-IT" sz="2800" kern="1200" baseline="30000" dirty="0" err="1"/>
            <a:t>e</a:t>
          </a:r>
          <a:r>
            <a:rPr lang="it-IT" sz="2800" kern="1200" baseline="0" dirty="0" err="1"/>
            <a:t>tubim</a:t>
          </a:r>
          <a:r>
            <a:rPr lang="it-IT" sz="2800" kern="1200" dirty="0"/>
            <a:t> ( Salmi, </a:t>
          </a:r>
          <a:r>
            <a:rPr lang="it-IT" sz="2800" kern="1200" dirty="0" err="1"/>
            <a:t>cf</a:t>
          </a:r>
          <a:r>
            <a:rPr lang="it-IT" sz="2800" kern="1200" dirty="0"/>
            <a:t>. Lc 24,44)</a:t>
          </a:r>
        </a:p>
      </dsp:txBody>
      <dsp:txXfrm>
        <a:off x="486119" y="2639800"/>
        <a:ext cx="6160082" cy="7458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D0983-E47C-4A8F-BD8A-1AF1CC50C46C}">
      <dsp:nvSpPr>
        <dsp:cNvPr id="0" name=""/>
        <dsp:cNvSpPr/>
      </dsp:nvSpPr>
      <dsp:spPr>
        <a:xfrm rot="5400000">
          <a:off x="5575512" y="-2242384"/>
          <a:ext cx="973918" cy="570585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4900" kern="1200" dirty="0"/>
            <a:t>5 libri</a:t>
          </a:r>
        </a:p>
      </dsp:txBody>
      <dsp:txXfrm rot="-5400000">
        <a:off x="3209544" y="171127"/>
        <a:ext cx="5658313" cy="878832"/>
      </dsp:txXfrm>
    </dsp:sp>
    <dsp:sp modelId="{D48288E1-B83C-4D49-BD15-F09E0D76A8EE}">
      <dsp:nvSpPr>
        <dsp:cNvPr id="0" name=""/>
        <dsp:cNvSpPr/>
      </dsp:nvSpPr>
      <dsp:spPr>
        <a:xfrm>
          <a:off x="0" y="1844"/>
          <a:ext cx="3209544" cy="1217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5100" kern="1200" dirty="0"/>
            <a:t>Torah </a:t>
          </a:r>
        </a:p>
      </dsp:txBody>
      <dsp:txXfrm>
        <a:off x="59428" y="61272"/>
        <a:ext cx="3090688" cy="1098541"/>
      </dsp:txXfrm>
    </dsp:sp>
    <dsp:sp modelId="{6DE4437A-7468-40B8-81A0-085F099FF7E2}">
      <dsp:nvSpPr>
        <dsp:cNvPr id="0" name=""/>
        <dsp:cNvSpPr/>
      </dsp:nvSpPr>
      <dsp:spPr>
        <a:xfrm rot="5400000">
          <a:off x="5575512" y="-964117"/>
          <a:ext cx="973918" cy="570585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4900" kern="1200" dirty="0"/>
            <a:t>8 libri</a:t>
          </a:r>
        </a:p>
      </dsp:txBody>
      <dsp:txXfrm rot="-5400000">
        <a:off x="3209544" y="1449394"/>
        <a:ext cx="5658313" cy="878832"/>
      </dsp:txXfrm>
    </dsp:sp>
    <dsp:sp modelId="{78F47955-3FB5-4D8B-8B9E-5103C473C07C}">
      <dsp:nvSpPr>
        <dsp:cNvPr id="0" name=""/>
        <dsp:cNvSpPr/>
      </dsp:nvSpPr>
      <dsp:spPr>
        <a:xfrm>
          <a:off x="0" y="1264346"/>
          <a:ext cx="3209544" cy="1217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5100" kern="1200" dirty="0" err="1"/>
            <a:t>N</a:t>
          </a:r>
          <a:r>
            <a:rPr lang="it-IT" sz="5100" kern="1200" baseline="30000" dirty="0" err="1"/>
            <a:t>e</a:t>
          </a:r>
          <a:r>
            <a:rPr lang="it-IT" sz="5100" kern="1200" dirty="0" err="1"/>
            <a:t>bi’im</a:t>
          </a:r>
          <a:endParaRPr lang="it-IT" sz="5100" kern="1200" dirty="0"/>
        </a:p>
      </dsp:txBody>
      <dsp:txXfrm>
        <a:off x="59428" y="1323774"/>
        <a:ext cx="3090688" cy="1098541"/>
      </dsp:txXfrm>
    </dsp:sp>
    <dsp:sp modelId="{1F358807-7D12-4552-A344-04BC7546103E}">
      <dsp:nvSpPr>
        <dsp:cNvPr id="0" name=""/>
        <dsp:cNvSpPr/>
      </dsp:nvSpPr>
      <dsp:spPr>
        <a:xfrm rot="5400000">
          <a:off x="5575512" y="314150"/>
          <a:ext cx="973918" cy="570585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4900" kern="1200"/>
            <a:t>11 libri</a:t>
          </a:r>
        </a:p>
      </dsp:txBody>
      <dsp:txXfrm rot="-5400000">
        <a:off x="3209544" y="2727662"/>
        <a:ext cx="5658313" cy="878832"/>
      </dsp:txXfrm>
    </dsp:sp>
    <dsp:sp modelId="{6390877E-3775-4B96-9ED3-47E93986CF62}">
      <dsp:nvSpPr>
        <dsp:cNvPr id="0" name=""/>
        <dsp:cNvSpPr/>
      </dsp:nvSpPr>
      <dsp:spPr>
        <a:xfrm>
          <a:off x="0" y="2558379"/>
          <a:ext cx="3209544" cy="1217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5100" kern="1200" dirty="0" err="1"/>
            <a:t>K</a:t>
          </a:r>
          <a:r>
            <a:rPr lang="it-IT" sz="5100" kern="1200" baseline="30000" dirty="0" err="1"/>
            <a:t>e</a:t>
          </a:r>
          <a:r>
            <a:rPr lang="it-IT" sz="5100" kern="1200" dirty="0" err="1"/>
            <a:t>tubim</a:t>
          </a:r>
          <a:endParaRPr lang="it-IT" sz="5100" kern="1200" dirty="0"/>
        </a:p>
      </dsp:txBody>
      <dsp:txXfrm>
        <a:off x="59428" y="2617807"/>
        <a:ext cx="3090688" cy="10985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ADB672-3900-4747-B755-9234E2BC1314}">
      <dsp:nvSpPr>
        <dsp:cNvPr id="0" name=""/>
        <dsp:cNvSpPr/>
      </dsp:nvSpPr>
      <dsp:spPr>
        <a:xfrm rot="5400000">
          <a:off x="-566643" y="566643"/>
          <a:ext cx="3777622" cy="264433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6500" kern="1200"/>
            <a:t>Torah</a:t>
          </a:r>
        </a:p>
      </dsp:txBody>
      <dsp:txXfrm rot="-5400000">
        <a:off x="1" y="1322168"/>
        <a:ext cx="2644335" cy="1133287"/>
      </dsp:txXfrm>
    </dsp:sp>
    <dsp:sp modelId="{FB1FC5A5-ABFC-455F-AD50-5DDE85BD4B75}">
      <dsp:nvSpPr>
        <dsp:cNvPr id="0" name=""/>
        <dsp:cNvSpPr/>
      </dsp:nvSpPr>
      <dsp:spPr>
        <a:xfrm rot="5400000">
          <a:off x="4552140" y="-1907805"/>
          <a:ext cx="2455454" cy="62710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400" kern="1200"/>
            <a:t>Genesi בראשית (Bereshìt, in principio)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400" kern="1200"/>
            <a:t>Esodo שמות  (Shemòt, nomi)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400" kern="1200"/>
            <a:t>Levitico.ויקרא (Wayqrà, e chiamò)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400" kern="1200"/>
            <a:t>Numeri  במדבר (Bemidbàr, nel deserto) 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400" kern="1200"/>
            <a:t>Deuteronomio. דברים (Devarìm, parole) </a:t>
          </a:r>
        </a:p>
      </dsp:txBody>
      <dsp:txXfrm rot="-5400000">
        <a:off x="2644336" y="119864"/>
        <a:ext cx="6151199" cy="22157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4417BA-41AE-4F37-A6DB-09F0A680DAB7}">
      <dsp:nvSpPr>
        <dsp:cNvPr id="0" name=""/>
        <dsp:cNvSpPr/>
      </dsp:nvSpPr>
      <dsp:spPr>
        <a:xfrm rot="5400000">
          <a:off x="-566643" y="566643"/>
          <a:ext cx="3777622" cy="264433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/>
            <a:t>Deuterocanonici</a:t>
          </a:r>
        </a:p>
      </dsp:txBody>
      <dsp:txXfrm rot="-5400000">
        <a:off x="1" y="1322168"/>
        <a:ext cx="2644335" cy="1133287"/>
      </dsp:txXfrm>
    </dsp:sp>
    <dsp:sp modelId="{5EDA2550-C4F3-48B6-81CB-0870CC6717EE}">
      <dsp:nvSpPr>
        <dsp:cNvPr id="0" name=""/>
        <dsp:cNvSpPr/>
      </dsp:nvSpPr>
      <dsp:spPr>
        <a:xfrm rot="5400000">
          <a:off x="4552140" y="-1907805"/>
          <a:ext cx="2455454" cy="62710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900" kern="1200"/>
            <a:t>Giuditta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900" kern="1200"/>
            <a:t>Tobia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900" kern="1200"/>
            <a:t>I-II Maccabei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900" kern="1200"/>
            <a:t>Sapienza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900" kern="1200"/>
            <a:t>Siracide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900" kern="1200"/>
            <a:t>Baruc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900" kern="1200"/>
            <a:t>Lettera di Geremia</a:t>
          </a:r>
        </a:p>
      </dsp:txBody>
      <dsp:txXfrm rot="-5400000">
        <a:off x="2644336" y="119864"/>
        <a:ext cx="6151199" cy="22157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396F-F5C5-411E-8174-4C3F3F5807C5}" type="datetimeFigureOut">
              <a:rPr lang="it-IT" smtClean="0"/>
              <a:t>11/10/21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3C0F7AB-801C-4E67-9640-5BC6015881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6020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396F-F5C5-411E-8174-4C3F3F5807C5}" type="datetimeFigureOut">
              <a:rPr lang="it-IT" smtClean="0"/>
              <a:t>11/10/21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C0F7AB-801C-4E67-9640-5BC6015881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0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396F-F5C5-411E-8174-4C3F3F5807C5}" type="datetimeFigureOut">
              <a:rPr lang="it-IT" smtClean="0"/>
              <a:t>11/10/21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C0F7AB-801C-4E67-9640-5BC601588171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3836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396F-F5C5-411E-8174-4C3F3F5807C5}" type="datetimeFigureOut">
              <a:rPr lang="it-IT" smtClean="0"/>
              <a:t>11/10/21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C0F7AB-801C-4E67-9640-5BC6015881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263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396F-F5C5-411E-8174-4C3F3F5807C5}" type="datetimeFigureOut">
              <a:rPr lang="it-IT" smtClean="0"/>
              <a:t>11/10/21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C0F7AB-801C-4E67-9640-5BC601588171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8317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396F-F5C5-411E-8174-4C3F3F5807C5}" type="datetimeFigureOut">
              <a:rPr lang="it-IT" smtClean="0"/>
              <a:t>11/10/21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C0F7AB-801C-4E67-9640-5BC6015881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5961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396F-F5C5-411E-8174-4C3F3F5807C5}" type="datetimeFigureOut">
              <a:rPr lang="it-IT" smtClean="0"/>
              <a:t>11/10/21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F7AB-801C-4E67-9640-5BC6015881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9842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396F-F5C5-411E-8174-4C3F3F5807C5}" type="datetimeFigureOut">
              <a:rPr lang="it-IT" smtClean="0"/>
              <a:t>11/10/21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F7AB-801C-4E67-9640-5BC6015881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997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396F-F5C5-411E-8174-4C3F3F5807C5}" type="datetimeFigureOut">
              <a:rPr lang="it-IT" smtClean="0"/>
              <a:t>11/10/21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F7AB-801C-4E67-9640-5BC6015881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3135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396F-F5C5-411E-8174-4C3F3F5807C5}" type="datetimeFigureOut">
              <a:rPr lang="it-IT" smtClean="0"/>
              <a:t>11/10/21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C0F7AB-801C-4E67-9640-5BC6015881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977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396F-F5C5-411E-8174-4C3F3F5807C5}" type="datetimeFigureOut">
              <a:rPr lang="it-IT" smtClean="0"/>
              <a:t>11/10/21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C0F7AB-801C-4E67-9640-5BC6015881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608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396F-F5C5-411E-8174-4C3F3F5807C5}" type="datetimeFigureOut">
              <a:rPr lang="it-IT" smtClean="0"/>
              <a:t>11/10/21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C0F7AB-801C-4E67-9640-5BC6015881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671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396F-F5C5-411E-8174-4C3F3F5807C5}" type="datetimeFigureOut">
              <a:rPr lang="it-IT" smtClean="0"/>
              <a:t>11/10/21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F7AB-801C-4E67-9640-5BC6015881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7894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396F-F5C5-411E-8174-4C3F3F5807C5}" type="datetimeFigureOut">
              <a:rPr lang="it-IT" smtClean="0"/>
              <a:t>11/10/21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F7AB-801C-4E67-9640-5BC6015881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1873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396F-F5C5-411E-8174-4C3F3F5807C5}" type="datetimeFigureOut">
              <a:rPr lang="it-IT" smtClean="0"/>
              <a:t>11/10/21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F7AB-801C-4E67-9640-5BC6015881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4063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396F-F5C5-411E-8174-4C3F3F5807C5}" type="datetimeFigureOut">
              <a:rPr lang="it-IT" smtClean="0"/>
              <a:t>11/10/21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C0F7AB-801C-4E67-9640-5BC6015881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8600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C396F-F5C5-411E-8174-4C3F3F5807C5}" type="datetimeFigureOut">
              <a:rPr lang="it-IT" smtClean="0"/>
              <a:t>11/10/21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3C0F7AB-801C-4E67-9640-5BC6015881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1886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ndavidarca.wordpress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27FD8C-8EC8-4175-9468-2700E27EB6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III Il canone della Bibbia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421130E-8031-44E9-8F64-600D6ECDC9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Tra storia e teologia</a:t>
            </a:r>
          </a:p>
        </p:txBody>
      </p:sp>
    </p:spTree>
    <p:extLst>
      <p:ext uri="{BB962C8B-B14F-4D97-AF65-F5344CB8AC3E}">
        <p14:creationId xmlns:p14="http://schemas.microsoft.com/office/powerpoint/2010/main" val="3654003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7BE2C5-E046-41CA-8F92-258BA244E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22 come le lettere dell’alfabeto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0CB50353-020E-4AD7-9370-0EDDCDDCF9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648" y="1905001"/>
            <a:ext cx="6653049" cy="3612930"/>
          </a:xfrm>
        </p:spPr>
      </p:pic>
    </p:spTree>
    <p:extLst>
      <p:ext uri="{BB962C8B-B14F-4D97-AF65-F5344CB8AC3E}">
        <p14:creationId xmlns:p14="http://schemas.microsoft.com/office/powerpoint/2010/main" val="66773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17EFCC-E482-483E-A12F-8AF2732E3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Canone cattolico 46 libri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03CEBC-F734-40E5-8C58-C1B13CEE7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dodici profeti sono conteggiati come dodici</a:t>
            </a:r>
          </a:p>
          <a:p>
            <a:r>
              <a:rPr lang="it-IT" dirty="0"/>
              <a:t>I-II Sam; I-II Re; I-II Cr: Esdra/</a:t>
            </a:r>
            <a:r>
              <a:rPr lang="it-IT" dirty="0" err="1"/>
              <a:t>Nehemia</a:t>
            </a:r>
            <a:r>
              <a:rPr lang="it-IT" dirty="0"/>
              <a:t>; Rut/Giudici; Geremia/Lamentazioni sono tutti contatti come doppi</a:t>
            </a:r>
          </a:p>
          <a:p>
            <a:r>
              <a:rPr lang="it-IT" dirty="0"/>
              <a:t>7 deuterocanonici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4000" dirty="0"/>
              <a:t>22 + (12-1) + 6 + 7 = 46</a:t>
            </a:r>
          </a:p>
        </p:txBody>
      </p:sp>
    </p:spTree>
    <p:extLst>
      <p:ext uri="{BB962C8B-B14F-4D97-AF65-F5344CB8AC3E}">
        <p14:creationId xmlns:p14="http://schemas.microsoft.com/office/powerpoint/2010/main" val="3971532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8AFC27-E1C3-4627-A8A8-C323D5A0F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Deuterocanonici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CD6B8B38-6C86-403F-A8B8-2ABF222190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155231"/>
              </p:ext>
            </p:extLst>
          </p:nvPr>
        </p:nvGraphicFramePr>
        <p:xfrm>
          <a:off x="2589212" y="21336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760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F885CE-54E3-459C-A3AE-CF6501048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CANONE DEL NT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A6DD61-F626-4140-811E-CE799F21A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 partire dal IV secolo questo è l'elenco dei 27 testi accolti nel NT secondo tutte le confessioni cristiane:</a:t>
            </a:r>
          </a:p>
          <a:p>
            <a:pPr marL="0" indent="0">
              <a:buNone/>
            </a:pPr>
            <a:r>
              <a:rPr lang="it-IT" dirty="0"/>
              <a:t>Vangeli e Atti degli Apostoli: </a:t>
            </a:r>
          </a:p>
          <a:p>
            <a:r>
              <a:rPr lang="it-IT" dirty="0"/>
              <a:t> Vangelo secondo Matteo; Vangelo secondo Marco; Vangelo secondo Luca; Vangelo secondo Giovanni</a:t>
            </a:r>
          </a:p>
          <a:p>
            <a:r>
              <a:rPr lang="it-IT" dirty="0"/>
              <a:t> Atti degli Apostoli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632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53EABA-5D66-4C9D-AB3D-80877EB54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Lettere e Apocalisse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111BA5-BC98-45C6-AE19-A7AB10F21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53010"/>
              </a:buClr>
            </a:pPr>
            <a:r>
              <a:rPr lang="it-IT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Lettere di Paolo: Lettera ai Romani; Prima lettera ai Corinzi; Seconda lettera ai Corinzi; Lettera ai Galati; Lettera agli </a:t>
            </a:r>
            <a:r>
              <a:rPr lang="it-IT" sz="15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EfesinI</a:t>
            </a:r>
            <a:r>
              <a:rPr lang="it-IT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 Lettera ai Filippesi; Lettera ai Colossesi;  Prima lettera ai Tessalonicesi; Seconda lettera ai Tessalonicesi; Prima lettera a Timoteo; Seconda lettera a Timoteo; Lettera a Tito; Lettera a Filemone</a:t>
            </a:r>
          </a:p>
          <a:p>
            <a:pPr lvl="0">
              <a:buClr>
                <a:srgbClr val="A53010"/>
              </a:buClr>
            </a:pPr>
            <a:r>
              <a:rPr lang="it-IT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Lettere cattoliche: Lettera agli Ebrei (attribuita da diversi autori antichi a Paolo);  Lettera di Giacomo; Prima lettera di Pietro; Seconda lettera di Pietro; Prima lettera di Giovanni; Seconda lettera di Giovanni; Terza lettera di Giovanni; Lettera di Giuda; Apocalisse di Giovanni. </a:t>
            </a:r>
          </a:p>
        </p:txBody>
      </p:sp>
    </p:spTree>
    <p:extLst>
      <p:ext uri="{BB962C8B-B14F-4D97-AF65-F5344CB8AC3E}">
        <p14:creationId xmlns:p14="http://schemas.microsoft.com/office/powerpoint/2010/main" val="1026539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DF7E93-8DC5-4DA2-969A-352F1A4D9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Canone protestante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6CF95A-70C1-4606-ABCD-055223EBF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dirty="0"/>
              <a:t>Lutero considerò la lettera agli Ebrei, le lettere di Giacomo, di Giuda e l’Apocalisse di qualità inferiore dal punto di vista canonico.</a:t>
            </a:r>
          </a:p>
          <a:p>
            <a:endParaRPr lang="it-IT" dirty="0"/>
          </a:p>
          <a:p>
            <a:r>
              <a:rPr lang="it-IT" sz="2000" dirty="0"/>
              <a:t>Per l’AT Lutero non ha riconosciuto i deuterocanonici</a:t>
            </a:r>
          </a:p>
          <a:p>
            <a:r>
              <a:rPr lang="it-IT" sz="2000" dirty="0"/>
              <a:t>TROVATE TUTTE LE SLIDE NEL SITO</a:t>
            </a:r>
          </a:p>
          <a:p>
            <a:r>
              <a:rPr lang="it-IT" sz="2000" dirty="0">
                <a:hlinkClick r:id="rId2"/>
              </a:rPr>
              <a:t>www.dondavidarca.wordpress.com</a:t>
            </a:r>
            <a:r>
              <a:rPr lang="it-IT" sz="2000"/>
              <a:t> </a:t>
            </a:r>
            <a:endParaRPr lang="it-IT" sz="20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862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28F459-317F-4E89-8530-D0B083728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KANON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FA6980-AC11-4B7F-BF5E-7AF4E33A3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Il termine deriva da «CANNA», che significa misuro o metro di riferimento.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" name="Immagine 4" descr="Immagine che contiene parete, interni&#10;&#10;Descrizione generata con affidabilità molto elevata">
            <a:extLst>
              <a:ext uri="{FF2B5EF4-FFF2-40B4-BE49-F238E27FC236}">
                <a16:creationId xmlns:a16="http://schemas.microsoft.com/office/drawing/2014/main" id="{5F5B6E04-7A6D-45AB-8CBD-FD5AE2D9A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744" y="2661744"/>
            <a:ext cx="4196255" cy="4196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06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0E0CC9-83DE-4448-B058-2F2F6E7D9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2Tm 3,15-16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47DF80-5605-4493-9234-0D0554F61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A53010"/>
              </a:buClr>
              <a:buNone/>
            </a:pPr>
            <a:r>
              <a:rPr lang="it-IT" sz="2400" baseline="30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14</a:t>
            </a:r>
            <a:r>
              <a:rPr lang="it-I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Tu però rimani saldo in quello che hai imparato e che credi fermamente. Conosci coloro da cui lo hai appreso </a:t>
            </a:r>
            <a:r>
              <a:rPr lang="it-IT" sz="2400" baseline="30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15</a:t>
            </a:r>
            <a:r>
              <a:rPr lang="it-I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 conosci le sacre Scritture fin dall'infanzia: queste possono istruirti per la salvezza, che si ottiene mediante la fede in Cristo Gesù.</a:t>
            </a:r>
          </a:p>
          <a:p>
            <a:pPr marL="0" lvl="0" indent="0">
              <a:buClr>
                <a:srgbClr val="A53010"/>
              </a:buClr>
              <a:buNone/>
            </a:pPr>
            <a:r>
              <a:rPr lang="it-I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 </a:t>
            </a:r>
            <a:r>
              <a:rPr lang="it-IT" sz="2400" baseline="30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16</a:t>
            </a:r>
            <a:r>
              <a:rPr lang="it-IT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Tutta la Scrittura, ispirata da Dio</a:t>
            </a:r>
            <a:r>
              <a:rPr lang="it-I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</a:t>
            </a:r>
          </a:p>
          <a:p>
            <a:pPr marL="0" lvl="0" indent="0">
              <a:buClr>
                <a:srgbClr val="A53010"/>
              </a:buClr>
              <a:buNone/>
            </a:pPr>
            <a:r>
              <a:rPr lang="it-I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è anche utile per insegnare, convincere, correggere ed educare nella giustizia, </a:t>
            </a:r>
            <a:r>
              <a:rPr lang="it-IT" sz="2400" baseline="30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17</a:t>
            </a:r>
            <a:r>
              <a:rPr lang="it-I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perché l'uomo di Dio sia completo e ben preparato per ogni opera buona.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677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412D41-B475-489F-8634-89C868756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«Tutta la Scrittura»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DDF607CA-1ED7-48EB-A5B7-7CD9B27749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342123"/>
              </p:ext>
            </p:extLst>
          </p:nvPr>
        </p:nvGraphicFramePr>
        <p:xfrm>
          <a:off x="2589212" y="21336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684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90572D-538D-4621-BC0F-7A03C2F09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«Tutta la Scrittura»</a:t>
            </a:r>
            <a:br>
              <a:rPr lang="it-IT" dirty="0"/>
            </a:br>
            <a:r>
              <a:rPr lang="it-IT" dirty="0" err="1"/>
              <a:t>Tanach</a:t>
            </a: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E6EDF6BC-F692-40C6-99C5-5F151AE91E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8478907"/>
              </p:ext>
            </p:extLst>
          </p:nvPr>
        </p:nvGraphicFramePr>
        <p:xfrm>
          <a:off x="2589212" y="21336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73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2AD7A9-7EC9-42E2-9533-9EA227ECA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CANONE EBRAICO 24 libri (o 22)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193C3AF7-522E-485C-B5A0-06BE973C22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1665284"/>
              </p:ext>
            </p:extLst>
          </p:nvPr>
        </p:nvGraphicFramePr>
        <p:xfrm>
          <a:off x="2589212" y="21336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016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44E923-B7B0-475A-A419-66E576D68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Torah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F9809795-A114-4A81-BD1D-04A4620775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7921375"/>
              </p:ext>
            </p:extLst>
          </p:nvPr>
        </p:nvGraphicFramePr>
        <p:xfrm>
          <a:off x="2589212" y="21336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876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39CEF4-B0E5-4592-9F32-ED3870334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N</a:t>
            </a:r>
            <a:r>
              <a:rPr lang="it-IT" baseline="30000" dirty="0" err="1"/>
              <a:t>e</a:t>
            </a:r>
            <a:r>
              <a:rPr lang="it-IT" dirty="0" err="1"/>
              <a:t>bi’im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A53903-F5D8-479F-9402-E86F3D199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600"/>
              </a:lnSpc>
              <a:spcAft>
                <a:spcPts val="1000"/>
              </a:spcAft>
            </a:pPr>
            <a:r>
              <a:rPr lang="it-IT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נביאים</a:t>
            </a:r>
            <a:r>
              <a:rPr lang="it-IT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ראשונים</a:t>
            </a:r>
            <a:r>
              <a:rPr lang="it-IT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Neviìm</a:t>
            </a:r>
            <a:r>
              <a:rPr lang="it-IT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rishonim</a:t>
            </a:r>
            <a:r>
              <a:rPr lang="it-IT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profeti anteriori) </a:t>
            </a:r>
          </a:p>
          <a:p>
            <a:pPr lvl="1" algn="just">
              <a:lnSpc>
                <a:spcPts val="1600"/>
              </a:lnSpc>
              <a:spcAft>
                <a:spcPts val="1000"/>
              </a:spcAft>
            </a:pP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יהושע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(Yehoshua)/Giosuè  </a:t>
            </a:r>
            <a:r>
              <a:rPr lang="it-IT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שופטים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Shofetìm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)/</a:t>
            </a:r>
            <a:r>
              <a:rPr lang="it-IT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Giudici+</a:t>
            </a:r>
            <a:r>
              <a:rPr lang="it-IT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רות</a:t>
            </a:r>
            <a:r>
              <a:rPr lang="it-IT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rut</a:t>
            </a:r>
            <a:r>
              <a:rPr lang="it-IT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/Rut 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שמואל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Samuèl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)/Primo e Secondo libro di Samuele  </a:t>
            </a:r>
            <a:r>
              <a:rPr lang="it-IT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ספר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מלכים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sèfer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malchìm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)/Primo e Secondo libro dei Re</a:t>
            </a:r>
          </a:p>
          <a:p>
            <a:pPr indent="-285750" algn="just">
              <a:lnSpc>
                <a:spcPts val="1600"/>
              </a:lnSpc>
              <a:spcAft>
                <a:spcPts val="1000"/>
              </a:spcAft>
            </a:pPr>
            <a:r>
              <a:rPr lang="it-IT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נביאים</a:t>
            </a:r>
            <a:r>
              <a:rPr lang="it-IT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אחרונים</a:t>
            </a:r>
            <a:r>
              <a:rPr lang="it-IT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Neviìm</a:t>
            </a:r>
            <a:r>
              <a:rPr lang="it-IT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aharonim</a:t>
            </a:r>
            <a:r>
              <a:rPr lang="it-IT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profeti posteriori)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ts val="1600"/>
              </a:lnSpc>
              <a:spcAft>
                <a:spcPts val="1000"/>
              </a:spcAft>
            </a:pP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ישעיהו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Ysha'ihàu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)/Isaia  </a:t>
            </a:r>
            <a:r>
              <a:rPr lang="it-IT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ירמיהו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Yermihàu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)/Geremia +</a:t>
            </a:r>
            <a:r>
              <a:rPr lang="it-IT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איכה</a:t>
            </a:r>
            <a:r>
              <a:rPr lang="it-IT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Ekàh</a:t>
            </a:r>
            <a:r>
              <a:rPr lang="it-IT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)/Lamentazioni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יחזקאל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Yehzqè’l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)/Ezechiele </a:t>
            </a:r>
            <a:endParaRPr lang="it-IT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600"/>
              </a:lnSpc>
              <a:spcAft>
                <a:spcPts val="1000"/>
              </a:spcAft>
            </a:pPr>
            <a:r>
              <a:rPr lang="it-IT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תרי</a:t>
            </a:r>
            <a:r>
              <a:rPr lang="it-IT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עשר</a:t>
            </a:r>
            <a:r>
              <a:rPr lang="it-IT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Terè</a:t>
            </a:r>
            <a:r>
              <a:rPr lang="it-IT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'</a:t>
            </a:r>
            <a:r>
              <a:rPr lang="it-IT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asàr</a:t>
            </a:r>
            <a:r>
              <a:rPr lang="it-IT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dodici in aramaico)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comprendente i libri che sono detti dodici profeti minori (o 'dodici' o 'profeti minori')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963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9A47DE-3127-45CE-AFA5-C61C3226C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 err="1"/>
              <a:t>K</a:t>
            </a:r>
            <a:r>
              <a:rPr lang="it-IT" baseline="30000" dirty="0" err="1"/>
              <a:t>e</a:t>
            </a:r>
            <a:r>
              <a:rPr lang="it-IT" dirty="0" err="1"/>
              <a:t>tubim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079043-FBD3-4423-A96A-7F9DA4337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ts val="1600"/>
              </a:lnSpc>
              <a:spcAft>
                <a:spcPts val="1000"/>
              </a:spcAft>
            </a:pP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תהילים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Tehillìm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)/Salmi   </a:t>
            </a: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איוב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Iòb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)/Giobbe   </a:t>
            </a: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משלי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Mishlè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)/Proverbi 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600"/>
              </a:lnSpc>
              <a:spcAft>
                <a:spcPts val="1000"/>
              </a:spcAft>
            </a:pP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שיר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השירים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Shìr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hasshirìm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)/Cantico dei cantici </a:t>
            </a: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קהלת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Qohèlet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)/</a:t>
            </a: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Qoelet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detto anche Ecclesiaste   </a:t>
            </a: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אסתר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Estèr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)/Ester 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600"/>
              </a:lnSpc>
              <a:spcAft>
                <a:spcPts val="1000"/>
              </a:spcAft>
            </a:pP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דניאל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Dani’èl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)/Daniele  </a:t>
            </a: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עזרא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Ezrà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)/Esdra +</a:t>
            </a: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נחמיה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Nehemyàh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)/Neemia </a:t>
            </a: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דברי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הימים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Debarè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hayomim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Cose dei giorni)/Primo e Secondo libro delle Cronache 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364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196</TotalTime>
  <Words>658</Words>
  <Application>Microsoft Macintosh PowerPoint</Application>
  <PresentationFormat>Widescreen</PresentationFormat>
  <Paragraphs>70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 3</vt:lpstr>
      <vt:lpstr>Filo</vt:lpstr>
      <vt:lpstr>III Il canone della Bibbia</vt:lpstr>
      <vt:lpstr>KANON</vt:lpstr>
      <vt:lpstr>2Tm 3,15-16</vt:lpstr>
      <vt:lpstr>«Tutta la Scrittura»</vt:lpstr>
      <vt:lpstr>«Tutta la Scrittura» Tanach</vt:lpstr>
      <vt:lpstr>CANONE EBRAICO 24 libri (o 22)</vt:lpstr>
      <vt:lpstr>Torah</vt:lpstr>
      <vt:lpstr>Nebi’im </vt:lpstr>
      <vt:lpstr>Ketubim </vt:lpstr>
      <vt:lpstr>22 come le lettere dell’alfabeto</vt:lpstr>
      <vt:lpstr>Canone cattolico 46 libri</vt:lpstr>
      <vt:lpstr>Deuterocanonici</vt:lpstr>
      <vt:lpstr>CANONE DEL NT</vt:lpstr>
      <vt:lpstr>Lettere e Apocalisse </vt:lpstr>
      <vt:lpstr>Canone protestante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 Il canone della Bibbia</dc:title>
  <dc:creator>HP</dc:creator>
  <cp:lastModifiedBy>Davide Arcangeli</cp:lastModifiedBy>
  <cp:revision>16</cp:revision>
  <dcterms:created xsi:type="dcterms:W3CDTF">2018-09-25T09:26:06Z</dcterms:created>
  <dcterms:modified xsi:type="dcterms:W3CDTF">2021-10-11T14:44:38Z</dcterms:modified>
</cp:coreProperties>
</file>