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3" r:id="rId3"/>
    <p:sldId id="297" r:id="rId4"/>
    <p:sldId id="296" r:id="rId5"/>
    <p:sldId id="311" r:id="rId6"/>
    <p:sldId id="298" r:id="rId7"/>
    <p:sldId id="308" r:id="rId8"/>
    <p:sldId id="309" r:id="rId9"/>
    <p:sldId id="299" r:id="rId10"/>
    <p:sldId id="301" r:id="rId11"/>
    <p:sldId id="300" r:id="rId12"/>
    <p:sldId id="314" r:id="rId13"/>
    <p:sldId id="310" r:id="rId14"/>
    <p:sldId id="302" r:id="rId15"/>
    <p:sldId id="303" r:id="rId16"/>
    <p:sldId id="312" r:id="rId17"/>
    <p:sldId id="304" r:id="rId18"/>
    <p:sldId id="306" r:id="rId19"/>
    <p:sldId id="313" r:id="rId20"/>
    <p:sldId id="305"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3333FF"/>
    <a:srgbClr val="000000"/>
    <a:srgbClr val="990033"/>
    <a:srgbClr val="993300"/>
    <a:srgbClr val="800000"/>
    <a:srgbClr val="000099"/>
    <a:srgbClr val="A50021"/>
    <a:srgbClr val="000066"/>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57" d="100"/>
          <a:sy n="57" d="100"/>
        </p:scale>
        <p:origin x="696" y="4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16066A44-07CA-425F-B815-89C34BE2CCB6}" type="datetimeFigureOut">
              <a:rPr lang="it-IT" smtClean="0"/>
              <a:pPr/>
              <a:t>28/10/2021</a:t>
            </a:fld>
            <a:endParaRPr lang="it-IT"/>
          </a:p>
        </p:txBody>
      </p:sp>
      <p:sp>
        <p:nvSpPr>
          <p:cNvPr id="5" name="Footer Placeholder 4"/>
          <p:cNvSpPr>
            <a:spLocks noGrp="1"/>
          </p:cNvSpPr>
          <p:nvPr>
            <p:ph type="ftr" sz="quarter" idx="11"/>
          </p:nvPr>
        </p:nvSpPr>
        <p:spPr/>
        <p:txBody>
          <a:bodyPr/>
          <a:lstStyle/>
          <a:p>
            <a:endParaRPr lang="it-IT"/>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536760BD-2DCC-4C3D-AC27-A97AC63A4AE9}" type="slidenum">
              <a:rPr lang="it-IT" smtClean="0"/>
              <a:pPr/>
              <a:t>‹N›</a:t>
            </a:fld>
            <a:endParaRPr lang="it-IT"/>
          </a:p>
        </p:txBody>
      </p:sp>
    </p:spTree>
    <p:extLst>
      <p:ext uri="{BB962C8B-B14F-4D97-AF65-F5344CB8AC3E}">
        <p14:creationId xmlns:p14="http://schemas.microsoft.com/office/powerpoint/2010/main" val="2534865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16066A44-07CA-425F-B815-89C34BE2CCB6}" type="datetimeFigureOut">
              <a:rPr lang="it-IT" smtClean="0"/>
              <a:pPr/>
              <a:t>28/10/2021</a:t>
            </a:fld>
            <a:endParaRPr lang="it-IT"/>
          </a:p>
        </p:txBody>
      </p:sp>
      <p:sp>
        <p:nvSpPr>
          <p:cNvPr id="5" name="Footer Placeholder 4"/>
          <p:cNvSpPr>
            <a:spLocks noGrp="1"/>
          </p:cNvSpPr>
          <p:nvPr>
            <p:ph type="ftr" sz="quarter" idx="11"/>
          </p:nvPr>
        </p:nvSpPr>
        <p:spPr/>
        <p:txBody>
          <a:bodyPr/>
          <a:lstStyle/>
          <a:p>
            <a:endParaRPr lang="it-IT"/>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36760BD-2DCC-4C3D-AC27-A97AC63A4AE9}" type="slidenum">
              <a:rPr lang="it-IT" smtClean="0"/>
              <a:pPr/>
              <a:t>‹N›</a:t>
            </a:fld>
            <a:endParaRPr lang="it-IT"/>
          </a:p>
        </p:txBody>
      </p:sp>
    </p:spTree>
    <p:extLst>
      <p:ext uri="{BB962C8B-B14F-4D97-AF65-F5344CB8AC3E}">
        <p14:creationId xmlns:p14="http://schemas.microsoft.com/office/powerpoint/2010/main" val="18373398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16066A44-07CA-425F-B815-89C34BE2CCB6}" type="datetimeFigureOut">
              <a:rPr lang="it-IT" smtClean="0"/>
              <a:pPr/>
              <a:t>28/10/2021</a:t>
            </a:fld>
            <a:endParaRPr lang="it-IT"/>
          </a:p>
        </p:txBody>
      </p:sp>
      <p:sp>
        <p:nvSpPr>
          <p:cNvPr id="5" name="Footer Placeholder 4"/>
          <p:cNvSpPr>
            <a:spLocks noGrp="1"/>
          </p:cNvSpPr>
          <p:nvPr>
            <p:ph type="ftr" sz="quarter" idx="11"/>
          </p:nvPr>
        </p:nvSpPr>
        <p:spPr/>
        <p:txBody>
          <a:bodyPr/>
          <a:lstStyle/>
          <a:p>
            <a:endParaRPr lang="it-IT"/>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36760BD-2DCC-4C3D-AC27-A97AC63A4AE9}" type="slidenum">
              <a:rPr lang="it-IT" smtClean="0"/>
              <a:pPr/>
              <a:t>‹N›</a:t>
            </a:fld>
            <a:endParaRPr lang="it-IT"/>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905062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16066A44-07CA-425F-B815-89C34BE2CCB6}" type="datetimeFigureOut">
              <a:rPr lang="it-IT" smtClean="0"/>
              <a:pPr/>
              <a:t>28/10/2021</a:t>
            </a:fld>
            <a:endParaRPr lang="it-IT"/>
          </a:p>
        </p:txBody>
      </p:sp>
      <p:sp>
        <p:nvSpPr>
          <p:cNvPr id="6" name="Footer Placeholder 5"/>
          <p:cNvSpPr>
            <a:spLocks noGrp="1"/>
          </p:cNvSpPr>
          <p:nvPr>
            <p:ph type="ftr" sz="quarter" idx="11"/>
          </p:nvPr>
        </p:nvSpPr>
        <p:spPr/>
        <p:txBody>
          <a:bodyPr/>
          <a:lstStyle/>
          <a:p>
            <a:endParaRPr lang="it-IT"/>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36760BD-2DCC-4C3D-AC27-A97AC63A4AE9}" type="slidenum">
              <a:rPr lang="it-IT" smtClean="0"/>
              <a:pPr/>
              <a:t>‹N›</a:t>
            </a:fld>
            <a:endParaRPr lang="it-IT"/>
          </a:p>
        </p:txBody>
      </p:sp>
    </p:spTree>
    <p:extLst>
      <p:ext uri="{BB962C8B-B14F-4D97-AF65-F5344CB8AC3E}">
        <p14:creationId xmlns:p14="http://schemas.microsoft.com/office/powerpoint/2010/main" val="27203605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16066A44-07CA-425F-B815-89C34BE2CCB6}" type="datetimeFigureOut">
              <a:rPr lang="it-IT" smtClean="0"/>
              <a:pPr/>
              <a:t>28/10/2021</a:t>
            </a:fld>
            <a:endParaRPr lang="it-IT"/>
          </a:p>
        </p:txBody>
      </p:sp>
      <p:sp>
        <p:nvSpPr>
          <p:cNvPr id="6" name="Footer Placeholder 5"/>
          <p:cNvSpPr>
            <a:spLocks noGrp="1"/>
          </p:cNvSpPr>
          <p:nvPr>
            <p:ph type="ftr" sz="quarter" idx="11"/>
          </p:nvPr>
        </p:nvSpPr>
        <p:spPr/>
        <p:txBody>
          <a:bodyPr/>
          <a:lstStyle/>
          <a:p>
            <a:endParaRPr lang="it-IT"/>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36760BD-2DCC-4C3D-AC27-A97AC63A4AE9}" type="slidenum">
              <a:rPr lang="it-IT" smtClean="0"/>
              <a:pPr/>
              <a:t>‹N›</a:t>
            </a:fld>
            <a:endParaRPr lang="it-IT"/>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8580558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16066A44-07CA-425F-B815-89C34BE2CCB6}" type="datetimeFigureOut">
              <a:rPr lang="it-IT" smtClean="0"/>
              <a:pPr/>
              <a:t>28/10/2021</a:t>
            </a:fld>
            <a:endParaRPr lang="it-IT"/>
          </a:p>
        </p:txBody>
      </p:sp>
      <p:sp>
        <p:nvSpPr>
          <p:cNvPr id="6" name="Footer Placeholder 5"/>
          <p:cNvSpPr>
            <a:spLocks noGrp="1"/>
          </p:cNvSpPr>
          <p:nvPr>
            <p:ph type="ftr" sz="quarter" idx="11"/>
          </p:nvPr>
        </p:nvSpPr>
        <p:spPr/>
        <p:txBody>
          <a:bodyPr/>
          <a:lstStyle/>
          <a:p>
            <a:endParaRPr lang="it-IT"/>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36760BD-2DCC-4C3D-AC27-A97AC63A4AE9}" type="slidenum">
              <a:rPr lang="it-IT" smtClean="0"/>
              <a:pPr/>
              <a:t>‹N›</a:t>
            </a:fld>
            <a:endParaRPr lang="it-IT"/>
          </a:p>
        </p:txBody>
      </p:sp>
    </p:spTree>
    <p:extLst>
      <p:ext uri="{BB962C8B-B14F-4D97-AF65-F5344CB8AC3E}">
        <p14:creationId xmlns:p14="http://schemas.microsoft.com/office/powerpoint/2010/main" val="8842589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16066A44-07CA-425F-B815-89C34BE2CCB6}" type="datetimeFigureOut">
              <a:rPr lang="it-IT" smtClean="0"/>
              <a:pPr/>
              <a:t>28/10/2021</a:t>
            </a:fld>
            <a:endParaRPr lang="it-IT"/>
          </a:p>
        </p:txBody>
      </p:sp>
      <p:sp>
        <p:nvSpPr>
          <p:cNvPr id="5" name="Footer Placeholder 4"/>
          <p:cNvSpPr>
            <a:spLocks noGrp="1"/>
          </p:cNvSpPr>
          <p:nvPr>
            <p:ph type="ftr" sz="quarter" idx="11"/>
          </p:nvPr>
        </p:nvSpPr>
        <p:spPr/>
        <p:txBody>
          <a:bodyPr/>
          <a:lstStyle/>
          <a:p>
            <a:endParaRPr lang="it-IT"/>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36760BD-2DCC-4C3D-AC27-A97AC63A4AE9}" type="slidenum">
              <a:rPr lang="it-IT" smtClean="0"/>
              <a:pPr/>
              <a:t>‹N›</a:t>
            </a:fld>
            <a:endParaRPr lang="it-IT"/>
          </a:p>
        </p:txBody>
      </p:sp>
    </p:spTree>
    <p:extLst>
      <p:ext uri="{BB962C8B-B14F-4D97-AF65-F5344CB8AC3E}">
        <p14:creationId xmlns:p14="http://schemas.microsoft.com/office/powerpoint/2010/main" val="37506214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16066A44-07CA-425F-B815-89C34BE2CCB6}" type="datetimeFigureOut">
              <a:rPr lang="it-IT" smtClean="0"/>
              <a:pPr/>
              <a:t>28/10/2021</a:t>
            </a:fld>
            <a:endParaRPr lang="it-IT"/>
          </a:p>
        </p:txBody>
      </p:sp>
      <p:sp>
        <p:nvSpPr>
          <p:cNvPr id="5" name="Footer Placeholder 4"/>
          <p:cNvSpPr>
            <a:spLocks noGrp="1"/>
          </p:cNvSpPr>
          <p:nvPr>
            <p:ph type="ftr" sz="quarter" idx="11"/>
          </p:nvPr>
        </p:nvSpPr>
        <p:spPr/>
        <p:txBody>
          <a:bodyPr/>
          <a:lstStyle/>
          <a:p>
            <a:endParaRPr lang="it-IT"/>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36760BD-2DCC-4C3D-AC27-A97AC63A4AE9}" type="slidenum">
              <a:rPr lang="it-IT" smtClean="0"/>
              <a:pPr/>
              <a:t>‹N›</a:t>
            </a:fld>
            <a:endParaRPr lang="it-IT"/>
          </a:p>
        </p:txBody>
      </p:sp>
    </p:spTree>
    <p:extLst>
      <p:ext uri="{BB962C8B-B14F-4D97-AF65-F5344CB8AC3E}">
        <p14:creationId xmlns:p14="http://schemas.microsoft.com/office/powerpoint/2010/main" val="17973834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it-IT"/>
              <a:t>Fare clic per modificare lo stile del titolo dello schema</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16066A44-07CA-425F-B815-89C34BE2CCB6}" type="datetimeFigureOut">
              <a:rPr lang="it-IT" smtClean="0"/>
              <a:pPr/>
              <a:t>28/10/2021</a:t>
            </a:fld>
            <a:endParaRPr lang="it-IT"/>
          </a:p>
        </p:txBody>
      </p:sp>
      <p:sp>
        <p:nvSpPr>
          <p:cNvPr id="5" name="Footer Placeholder 4"/>
          <p:cNvSpPr>
            <a:spLocks noGrp="1"/>
          </p:cNvSpPr>
          <p:nvPr>
            <p:ph type="ftr" sz="quarter" idx="11"/>
          </p:nvPr>
        </p:nvSpPr>
        <p:spPr/>
        <p:txBody>
          <a:bodyPr/>
          <a:lstStyle/>
          <a:p>
            <a:endParaRPr lang="it-IT"/>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36760BD-2DCC-4C3D-AC27-A97AC63A4AE9}" type="slidenum">
              <a:rPr lang="it-IT" smtClean="0"/>
              <a:pPr/>
              <a:t>‹N›</a:t>
            </a:fld>
            <a:endParaRPr lang="it-IT"/>
          </a:p>
        </p:txBody>
      </p:sp>
    </p:spTree>
    <p:extLst>
      <p:ext uri="{BB962C8B-B14F-4D97-AF65-F5344CB8AC3E}">
        <p14:creationId xmlns:p14="http://schemas.microsoft.com/office/powerpoint/2010/main" val="345951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16066A44-07CA-425F-B815-89C34BE2CCB6}" type="datetimeFigureOut">
              <a:rPr lang="it-IT" smtClean="0"/>
              <a:pPr/>
              <a:t>28/10/2021</a:t>
            </a:fld>
            <a:endParaRPr lang="it-IT"/>
          </a:p>
        </p:txBody>
      </p:sp>
      <p:sp>
        <p:nvSpPr>
          <p:cNvPr id="5" name="Footer Placeholder 4"/>
          <p:cNvSpPr>
            <a:spLocks noGrp="1"/>
          </p:cNvSpPr>
          <p:nvPr>
            <p:ph type="ftr" sz="quarter" idx="11"/>
          </p:nvPr>
        </p:nvSpPr>
        <p:spPr/>
        <p:txBody>
          <a:bodyPr/>
          <a:lstStyle/>
          <a:p>
            <a:endParaRPr lang="it-IT"/>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36760BD-2DCC-4C3D-AC27-A97AC63A4AE9}" type="slidenum">
              <a:rPr lang="it-IT" smtClean="0"/>
              <a:pPr/>
              <a:t>‹N›</a:t>
            </a:fld>
            <a:endParaRPr lang="it-IT"/>
          </a:p>
        </p:txBody>
      </p:sp>
    </p:spTree>
    <p:extLst>
      <p:ext uri="{BB962C8B-B14F-4D97-AF65-F5344CB8AC3E}">
        <p14:creationId xmlns:p14="http://schemas.microsoft.com/office/powerpoint/2010/main" val="342019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16066A44-07CA-425F-B815-89C34BE2CCB6}" type="datetimeFigureOut">
              <a:rPr lang="it-IT" smtClean="0"/>
              <a:pPr/>
              <a:t>28/10/2021</a:t>
            </a:fld>
            <a:endParaRPr lang="it-IT"/>
          </a:p>
        </p:txBody>
      </p:sp>
      <p:sp>
        <p:nvSpPr>
          <p:cNvPr id="6" name="Footer Placeholder 5"/>
          <p:cNvSpPr>
            <a:spLocks noGrp="1"/>
          </p:cNvSpPr>
          <p:nvPr>
            <p:ph type="ftr" sz="quarter" idx="11"/>
          </p:nvPr>
        </p:nvSpPr>
        <p:spPr/>
        <p:txBody>
          <a:bodyPr/>
          <a:lstStyle/>
          <a:p>
            <a:endParaRPr lang="it-IT"/>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536760BD-2DCC-4C3D-AC27-A97AC63A4AE9}" type="slidenum">
              <a:rPr lang="it-IT" smtClean="0"/>
              <a:pPr/>
              <a:t>‹N›</a:t>
            </a:fld>
            <a:endParaRPr lang="it-IT"/>
          </a:p>
        </p:txBody>
      </p:sp>
    </p:spTree>
    <p:extLst>
      <p:ext uri="{BB962C8B-B14F-4D97-AF65-F5344CB8AC3E}">
        <p14:creationId xmlns:p14="http://schemas.microsoft.com/office/powerpoint/2010/main" val="13136711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16066A44-07CA-425F-B815-89C34BE2CCB6}" type="datetimeFigureOut">
              <a:rPr lang="it-IT" smtClean="0"/>
              <a:pPr/>
              <a:t>28/10/2021</a:t>
            </a:fld>
            <a:endParaRPr lang="it-IT"/>
          </a:p>
        </p:txBody>
      </p:sp>
      <p:sp>
        <p:nvSpPr>
          <p:cNvPr id="8" name="Footer Placeholder 7"/>
          <p:cNvSpPr>
            <a:spLocks noGrp="1"/>
          </p:cNvSpPr>
          <p:nvPr>
            <p:ph type="ftr" sz="quarter" idx="11"/>
          </p:nvPr>
        </p:nvSpPr>
        <p:spPr/>
        <p:txBody>
          <a:bodyPr/>
          <a:lstStyle/>
          <a:p>
            <a:endParaRPr lang="it-IT"/>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36760BD-2DCC-4C3D-AC27-A97AC63A4AE9}" type="slidenum">
              <a:rPr lang="it-IT" smtClean="0"/>
              <a:pPr/>
              <a:t>‹N›</a:t>
            </a:fld>
            <a:endParaRPr lang="it-IT"/>
          </a:p>
        </p:txBody>
      </p:sp>
    </p:spTree>
    <p:extLst>
      <p:ext uri="{BB962C8B-B14F-4D97-AF65-F5344CB8AC3E}">
        <p14:creationId xmlns:p14="http://schemas.microsoft.com/office/powerpoint/2010/main" val="13565471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16066A44-07CA-425F-B815-89C34BE2CCB6}" type="datetimeFigureOut">
              <a:rPr lang="it-IT" smtClean="0"/>
              <a:pPr/>
              <a:t>28/10/2021</a:t>
            </a:fld>
            <a:endParaRPr lang="it-IT"/>
          </a:p>
        </p:txBody>
      </p:sp>
      <p:sp>
        <p:nvSpPr>
          <p:cNvPr id="4" name="Footer Placeholder 3"/>
          <p:cNvSpPr>
            <a:spLocks noGrp="1"/>
          </p:cNvSpPr>
          <p:nvPr>
            <p:ph type="ftr" sz="quarter" idx="11"/>
          </p:nvPr>
        </p:nvSpPr>
        <p:spPr/>
        <p:txBody>
          <a:bodyPr/>
          <a:lstStyle/>
          <a:p>
            <a:endParaRPr lang="it-IT"/>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36760BD-2DCC-4C3D-AC27-A97AC63A4AE9}" type="slidenum">
              <a:rPr lang="it-IT" smtClean="0"/>
              <a:pPr/>
              <a:t>‹N›</a:t>
            </a:fld>
            <a:endParaRPr lang="it-IT"/>
          </a:p>
        </p:txBody>
      </p:sp>
    </p:spTree>
    <p:extLst>
      <p:ext uri="{BB962C8B-B14F-4D97-AF65-F5344CB8AC3E}">
        <p14:creationId xmlns:p14="http://schemas.microsoft.com/office/powerpoint/2010/main" val="28387374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066A44-07CA-425F-B815-89C34BE2CCB6}" type="datetimeFigureOut">
              <a:rPr lang="it-IT" smtClean="0"/>
              <a:pPr/>
              <a:t>28/10/2021</a:t>
            </a:fld>
            <a:endParaRPr lang="it-IT"/>
          </a:p>
        </p:txBody>
      </p:sp>
      <p:sp>
        <p:nvSpPr>
          <p:cNvPr id="3" name="Footer Placeholder 2"/>
          <p:cNvSpPr>
            <a:spLocks noGrp="1"/>
          </p:cNvSpPr>
          <p:nvPr>
            <p:ph type="ftr" sz="quarter" idx="11"/>
          </p:nvPr>
        </p:nvSpPr>
        <p:spPr/>
        <p:txBody>
          <a:bodyPr/>
          <a:lstStyle/>
          <a:p>
            <a:endParaRPr lang="it-IT"/>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36760BD-2DCC-4C3D-AC27-A97AC63A4AE9}" type="slidenum">
              <a:rPr lang="it-IT" smtClean="0"/>
              <a:pPr/>
              <a:t>‹N›</a:t>
            </a:fld>
            <a:endParaRPr lang="it-IT"/>
          </a:p>
        </p:txBody>
      </p:sp>
    </p:spTree>
    <p:extLst>
      <p:ext uri="{BB962C8B-B14F-4D97-AF65-F5344CB8AC3E}">
        <p14:creationId xmlns:p14="http://schemas.microsoft.com/office/powerpoint/2010/main" val="28312366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16066A44-07CA-425F-B815-89C34BE2CCB6}" type="datetimeFigureOut">
              <a:rPr lang="it-IT" smtClean="0"/>
              <a:pPr/>
              <a:t>28/10/2021</a:t>
            </a:fld>
            <a:endParaRPr lang="it-IT"/>
          </a:p>
        </p:txBody>
      </p:sp>
      <p:sp>
        <p:nvSpPr>
          <p:cNvPr id="6" name="Footer Placeholder 5"/>
          <p:cNvSpPr>
            <a:spLocks noGrp="1"/>
          </p:cNvSpPr>
          <p:nvPr>
            <p:ph type="ftr" sz="quarter" idx="11"/>
          </p:nvPr>
        </p:nvSpPr>
        <p:spPr/>
        <p:txBody>
          <a:bodyPr/>
          <a:lstStyle/>
          <a:p>
            <a:endParaRPr lang="it-IT"/>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36760BD-2DCC-4C3D-AC27-A97AC63A4AE9}" type="slidenum">
              <a:rPr lang="it-IT" smtClean="0"/>
              <a:pPr/>
              <a:t>‹N›</a:t>
            </a:fld>
            <a:endParaRPr lang="it-IT"/>
          </a:p>
        </p:txBody>
      </p:sp>
    </p:spTree>
    <p:extLst>
      <p:ext uri="{BB962C8B-B14F-4D97-AF65-F5344CB8AC3E}">
        <p14:creationId xmlns:p14="http://schemas.microsoft.com/office/powerpoint/2010/main" val="9103252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16066A44-07CA-425F-B815-89C34BE2CCB6}" type="datetimeFigureOut">
              <a:rPr lang="it-IT" smtClean="0"/>
              <a:pPr/>
              <a:t>28/10/2021</a:t>
            </a:fld>
            <a:endParaRPr lang="it-IT"/>
          </a:p>
        </p:txBody>
      </p:sp>
      <p:sp>
        <p:nvSpPr>
          <p:cNvPr id="6" name="Footer Placeholder 5"/>
          <p:cNvSpPr>
            <a:spLocks noGrp="1"/>
          </p:cNvSpPr>
          <p:nvPr>
            <p:ph type="ftr" sz="quarter" idx="11"/>
          </p:nvPr>
        </p:nvSpPr>
        <p:spPr/>
        <p:txBody>
          <a:bodyPr/>
          <a:lstStyle/>
          <a:p>
            <a:endParaRPr lang="it-IT"/>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36760BD-2DCC-4C3D-AC27-A97AC63A4AE9}" type="slidenum">
              <a:rPr lang="it-IT" smtClean="0"/>
              <a:pPr/>
              <a:t>‹N›</a:t>
            </a:fld>
            <a:endParaRPr lang="it-IT"/>
          </a:p>
        </p:txBody>
      </p:sp>
    </p:spTree>
    <p:extLst>
      <p:ext uri="{BB962C8B-B14F-4D97-AF65-F5344CB8AC3E}">
        <p14:creationId xmlns:p14="http://schemas.microsoft.com/office/powerpoint/2010/main" val="10262784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16066A44-07CA-425F-B815-89C34BE2CCB6}" type="datetimeFigureOut">
              <a:rPr lang="it-IT" smtClean="0"/>
              <a:pPr/>
              <a:t>28/10/2021</a:t>
            </a:fld>
            <a:endParaRPr lang="it-IT"/>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it-IT"/>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536760BD-2DCC-4C3D-AC27-A97AC63A4AE9}" type="slidenum">
              <a:rPr lang="it-IT" smtClean="0"/>
              <a:pPr/>
              <a:t>‹N›</a:t>
            </a:fld>
            <a:endParaRPr lang="it-IT"/>
          </a:p>
        </p:txBody>
      </p:sp>
    </p:spTree>
    <p:extLst>
      <p:ext uri="{BB962C8B-B14F-4D97-AF65-F5344CB8AC3E}">
        <p14:creationId xmlns:p14="http://schemas.microsoft.com/office/powerpoint/2010/main" val="26516827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a:extLst>
              <a:ext uri="{FF2B5EF4-FFF2-40B4-BE49-F238E27FC236}">
                <a16:creationId xmlns:a16="http://schemas.microsoft.com/office/drawing/2014/main" id="{FB49EF6E-4DEC-44DE-8325-EC6C62299AC5}"/>
              </a:ext>
            </a:extLst>
          </p:cNvPr>
          <p:cNvSpPr>
            <a:spLocks noGrp="1"/>
          </p:cNvSpPr>
          <p:nvPr>
            <p:ph type="subTitle" idx="1"/>
          </p:nvPr>
        </p:nvSpPr>
        <p:spPr>
          <a:xfrm>
            <a:off x="4876799" y="4481821"/>
            <a:ext cx="6003235" cy="1665816"/>
          </a:xfrm>
        </p:spPr>
        <p:txBody>
          <a:bodyPr>
            <a:noAutofit/>
          </a:bodyPr>
          <a:lstStyle/>
          <a:p>
            <a:pPr algn="r"/>
            <a:r>
              <a:rPr lang="it-IT" sz="2800" b="1" i="1" dirty="0">
                <a:solidFill>
                  <a:srgbClr val="A50021"/>
                </a:solidFill>
              </a:rPr>
              <a:t>Laboratorio di spiritualità</a:t>
            </a:r>
          </a:p>
          <a:p>
            <a:pPr algn="r"/>
            <a:r>
              <a:rPr lang="it-IT" sz="2800" b="1" i="1" dirty="0">
                <a:solidFill>
                  <a:srgbClr val="A50021"/>
                </a:solidFill>
              </a:rPr>
              <a:t>Bologna, 25 ottobre 2021</a:t>
            </a:r>
          </a:p>
          <a:p>
            <a:pPr algn="r"/>
            <a:r>
              <a:rPr lang="it-IT" sz="2800" b="1" dirty="0">
                <a:solidFill>
                  <a:srgbClr val="A50021"/>
                </a:solidFill>
              </a:rPr>
              <a:t>Nico Dal Molin</a:t>
            </a:r>
            <a:r>
              <a:rPr lang="it-IT" sz="2800" b="1" i="1" dirty="0">
                <a:solidFill>
                  <a:srgbClr val="A50021"/>
                </a:solidFill>
              </a:rPr>
              <a:t> </a:t>
            </a:r>
          </a:p>
        </p:txBody>
      </p:sp>
      <p:sp>
        <p:nvSpPr>
          <p:cNvPr id="5" name="Rettangolo 4"/>
          <p:cNvSpPr/>
          <p:nvPr/>
        </p:nvSpPr>
        <p:spPr>
          <a:xfrm>
            <a:off x="1987826" y="562001"/>
            <a:ext cx="9526157" cy="3416320"/>
          </a:xfrm>
          <a:prstGeom prst="rect">
            <a:avLst/>
          </a:prstGeom>
        </p:spPr>
        <p:txBody>
          <a:bodyPr wrap="square">
            <a:spAutoFit/>
          </a:bodyPr>
          <a:lstStyle/>
          <a:p>
            <a:pPr algn="ctr"/>
            <a:r>
              <a:rPr lang="it-IT" sz="5400" b="1" dirty="0">
                <a:solidFill>
                  <a:srgbClr val="A50021"/>
                </a:solidFill>
              </a:rPr>
              <a:t>Dialogo di crescita </a:t>
            </a:r>
          </a:p>
          <a:p>
            <a:pPr algn="ctr"/>
            <a:r>
              <a:rPr lang="it-IT" sz="5400" b="1" dirty="0">
                <a:solidFill>
                  <a:srgbClr val="A50021"/>
                </a:solidFill>
              </a:rPr>
              <a:t>tra sogni, </a:t>
            </a:r>
          </a:p>
          <a:p>
            <a:pPr algn="ctr"/>
            <a:r>
              <a:rPr lang="it-IT" sz="5400" b="1" dirty="0">
                <a:solidFill>
                  <a:srgbClr val="A50021"/>
                </a:solidFill>
              </a:rPr>
              <a:t>parole scomode </a:t>
            </a:r>
          </a:p>
          <a:p>
            <a:pPr algn="ctr"/>
            <a:r>
              <a:rPr lang="it-IT" sz="5400" b="1" dirty="0">
                <a:solidFill>
                  <a:srgbClr val="A50021"/>
                </a:solidFill>
              </a:rPr>
              <a:t>ed esercizi di concretezza</a:t>
            </a:r>
            <a:endParaRPr lang="it-IT" sz="4400" dirty="0">
              <a:solidFill>
                <a:srgbClr val="A50021"/>
              </a:solidFill>
            </a:endParaRPr>
          </a:p>
        </p:txBody>
      </p:sp>
    </p:spTree>
    <p:extLst>
      <p:ext uri="{BB962C8B-B14F-4D97-AF65-F5344CB8AC3E}">
        <p14:creationId xmlns:p14="http://schemas.microsoft.com/office/powerpoint/2010/main" val="19177531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asellaDiTesto 8">
            <a:extLst>
              <a:ext uri="{FF2B5EF4-FFF2-40B4-BE49-F238E27FC236}">
                <a16:creationId xmlns:a16="http://schemas.microsoft.com/office/drawing/2014/main" id="{03B6EB45-5386-45F2-931D-8E842D012C68}"/>
              </a:ext>
            </a:extLst>
          </p:cNvPr>
          <p:cNvSpPr txBox="1"/>
          <p:nvPr/>
        </p:nvSpPr>
        <p:spPr>
          <a:xfrm>
            <a:off x="1696276" y="490330"/>
            <a:ext cx="6877878" cy="1770356"/>
          </a:xfrm>
          <a:prstGeom prst="rect">
            <a:avLst/>
          </a:prstGeom>
          <a:noFill/>
        </p:spPr>
        <p:txBody>
          <a:bodyPr wrap="square">
            <a:spAutoFit/>
          </a:bodyPr>
          <a:lstStyle/>
          <a:p>
            <a:pPr>
              <a:lnSpc>
                <a:spcPct val="115000"/>
              </a:lnSpc>
            </a:pPr>
            <a:r>
              <a:rPr lang="it-IT" sz="2400" dirty="0">
                <a:effectLst/>
                <a:latin typeface="Bell MT" panose="02020503060305020303" pitchFamily="18" charset="0"/>
                <a:ea typeface="Calibri" panose="020F0502020204030204" pitchFamily="34" charset="0"/>
              </a:rPr>
              <a:t>Ci sono parole che ci portiamo dietro fin da quando eravamo bambini, parole dolci oppure terribili, </a:t>
            </a:r>
            <a:r>
              <a:rPr lang="it-IT" sz="2400" dirty="0">
                <a:latin typeface="Bell MT" panose="02020503060305020303" pitchFamily="18" charset="0"/>
                <a:ea typeface="Calibri" panose="020F0502020204030204" pitchFamily="34" charset="0"/>
              </a:rPr>
              <a:t>c</a:t>
            </a:r>
            <a:r>
              <a:rPr lang="it-IT" sz="2400" dirty="0">
                <a:effectLst/>
                <a:latin typeface="Bell MT" panose="02020503060305020303" pitchFamily="18" charset="0"/>
                <a:ea typeface="Calibri" panose="020F0502020204030204" pitchFamily="34" charset="0"/>
              </a:rPr>
              <a:t>he non abbiamo neppure compreso pienamente, </a:t>
            </a:r>
          </a:p>
          <a:p>
            <a:pPr>
              <a:lnSpc>
                <a:spcPct val="115000"/>
              </a:lnSpc>
            </a:pPr>
            <a:r>
              <a:rPr lang="it-IT" sz="2400" dirty="0">
                <a:effectLst/>
                <a:latin typeface="Bell MT" panose="02020503060305020303" pitchFamily="18" charset="0"/>
                <a:ea typeface="Calibri" panose="020F0502020204030204" pitchFamily="34" charset="0"/>
              </a:rPr>
              <a:t>ma che ci hanno determinato nei giorni della vita. </a:t>
            </a:r>
            <a:endParaRPr lang="it-IT" sz="2400" dirty="0">
              <a:effectLst/>
              <a:latin typeface="Times New Roman" panose="02020603050405020304" pitchFamily="18" charset="0"/>
              <a:ea typeface="Times New Roman" panose="02020603050405020304" pitchFamily="18" charset="0"/>
            </a:endParaRPr>
          </a:p>
        </p:txBody>
      </p:sp>
      <p:sp>
        <p:nvSpPr>
          <p:cNvPr id="11" name="CasellaDiTesto 10">
            <a:extLst>
              <a:ext uri="{FF2B5EF4-FFF2-40B4-BE49-F238E27FC236}">
                <a16:creationId xmlns:a16="http://schemas.microsoft.com/office/drawing/2014/main" id="{5D98714E-4760-4D84-B811-66122352571C}"/>
              </a:ext>
            </a:extLst>
          </p:cNvPr>
          <p:cNvSpPr txBox="1"/>
          <p:nvPr/>
        </p:nvSpPr>
        <p:spPr>
          <a:xfrm>
            <a:off x="3193773" y="2543822"/>
            <a:ext cx="6877878" cy="1770356"/>
          </a:xfrm>
          <a:prstGeom prst="rect">
            <a:avLst/>
          </a:prstGeom>
          <a:noFill/>
        </p:spPr>
        <p:txBody>
          <a:bodyPr wrap="square">
            <a:spAutoFit/>
          </a:bodyPr>
          <a:lstStyle/>
          <a:p>
            <a:pPr algn="ctr">
              <a:lnSpc>
                <a:spcPct val="115000"/>
              </a:lnSpc>
            </a:pPr>
            <a:r>
              <a:rPr lang="it-IT" sz="2400" dirty="0">
                <a:effectLst/>
                <a:latin typeface="Bell MT" panose="02020503060305020303" pitchFamily="18" charset="0"/>
                <a:ea typeface="Calibri" panose="020F0502020204030204" pitchFamily="34" charset="0"/>
              </a:rPr>
              <a:t>Ci sono le parole della maturità, delle speranze e dei successi, ma anche quelle delle frustrazioni e delle aspettative deluse che negli anni ci hanno fatto ritrarre ed incupire. </a:t>
            </a:r>
            <a:endParaRPr lang="it-IT" sz="2400" dirty="0">
              <a:effectLst/>
              <a:latin typeface="Times New Roman" panose="02020603050405020304" pitchFamily="18" charset="0"/>
              <a:ea typeface="Times New Roman" panose="02020603050405020304" pitchFamily="18" charset="0"/>
            </a:endParaRPr>
          </a:p>
        </p:txBody>
      </p:sp>
      <p:sp>
        <p:nvSpPr>
          <p:cNvPr id="13" name="CasellaDiTesto 12">
            <a:extLst>
              <a:ext uri="{FF2B5EF4-FFF2-40B4-BE49-F238E27FC236}">
                <a16:creationId xmlns:a16="http://schemas.microsoft.com/office/drawing/2014/main" id="{1CAC8EF0-AF6B-42CA-B96E-A86093EE2D2D}"/>
              </a:ext>
            </a:extLst>
          </p:cNvPr>
          <p:cNvSpPr txBox="1"/>
          <p:nvPr/>
        </p:nvSpPr>
        <p:spPr>
          <a:xfrm>
            <a:off x="4412971" y="4691970"/>
            <a:ext cx="6983897" cy="1345625"/>
          </a:xfrm>
          <a:prstGeom prst="rect">
            <a:avLst/>
          </a:prstGeom>
          <a:noFill/>
        </p:spPr>
        <p:txBody>
          <a:bodyPr wrap="square">
            <a:spAutoFit/>
          </a:bodyPr>
          <a:lstStyle/>
          <a:p>
            <a:pPr algn="r">
              <a:lnSpc>
                <a:spcPct val="115000"/>
              </a:lnSpc>
            </a:pPr>
            <a:r>
              <a:rPr lang="it-IT" sz="2400" dirty="0">
                <a:effectLst/>
                <a:latin typeface="Bell MT" panose="02020503060305020303" pitchFamily="18" charset="0"/>
                <a:ea typeface="Calibri" panose="020F0502020204030204" pitchFamily="34" charset="0"/>
              </a:rPr>
              <a:t>Ci sono le parole pronunciate a voce alta </a:t>
            </a:r>
          </a:p>
          <a:p>
            <a:pPr algn="r">
              <a:lnSpc>
                <a:spcPct val="115000"/>
              </a:lnSpc>
            </a:pPr>
            <a:r>
              <a:rPr lang="it-IT" sz="2400" dirty="0">
                <a:effectLst/>
                <a:latin typeface="Bell MT" panose="02020503060305020303" pitchFamily="18" charset="0"/>
                <a:ea typeface="Calibri" panose="020F0502020204030204" pitchFamily="34" charset="0"/>
              </a:rPr>
              <a:t>e quelle appena sussurrate, ci sono i pensieri quasi senza parole e le parole vuote e quasi senza pensieri. </a:t>
            </a:r>
            <a:endParaRPr lang="it-IT"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214410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magine 4">
            <a:extLst>
              <a:ext uri="{FF2B5EF4-FFF2-40B4-BE49-F238E27FC236}">
                <a16:creationId xmlns:a16="http://schemas.microsoft.com/office/drawing/2014/main" id="{2ACAD8B9-4A78-469B-9E1C-FA4D680673C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45353" y="414130"/>
            <a:ext cx="4373217" cy="3279913"/>
          </a:xfrm>
          <a:prstGeom prst="rect">
            <a:avLst/>
          </a:prstGeom>
        </p:spPr>
      </p:pic>
      <p:sp>
        <p:nvSpPr>
          <p:cNvPr id="7" name="CasellaDiTesto 6">
            <a:extLst>
              <a:ext uri="{FF2B5EF4-FFF2-40B4-BE49-F238E27FC236}">
                <a16:creationId xmlns:a16="http://schemas.microsoft.com/office/drawing/2014/main" id="{03BD31CD-3D2E-48EB-86DA-0CCE2D083887}"/>
              </a:ext>
            </a:extLst>
          </p:cNvPr>
          <p:cNvSpPr txBox="1"/>
          <p:nvPr/>
        </p:nvSpPr>
        <p:spPr>
          <a:xfrm>
            <a:off x="1656519" y="3990637"/>
            <a:ext cx="10177669" cy="2677656"/>
          </a:xfrm>
          <a:prstGeom prst="rect">
            <a:avLst/>
          </a:prstGeom>
          <a:noFill/>
        </p:spPr>
        <p:txBody>
          <a:bodyPr wrap="square">
            <a:spAutoFit/>
          </a:bodyPr>
          <a:lstStyle/>
          <a:p>
            <a:r>
              <a:rPr lang="it-IT" sz="2400" dirty="0">
                <a:effectLst/>
                <a:latin typeface="Bell MT" panose="02020503060305020303" pitchFamily="18" charset="0"/>
                <a:ea typeface="Calibri" panose="020F0502020204030204" pitchFamily="34" charset="0"/>
              </a:rPr>
              <a:t>Ci sono silenzi positivi, irrinunciabili, rispettosi della parola dell’altro; silenzi scelti nella consapevolezza che “c’è un tempo per tacere e un tempo per parlare”. </a:t>
            </a:r>
            <a:endParaRPr lang="it-IT" sz="2400" dirty="0">
              <a:effectLst/>
              <a:latin typeface="Bell MT" panose="02020503060305020303" pitchFamily="18" charset="0"/>
              <a:ea typeface="Times New Roman" panose="02020603050405020304" pitchFamily="18" charset="0"/>
            </a:endParaRPr>
          </a:p>
          <a:p>
            <a:r>
              <a:rPr lang="it-IT" sz="2400" dirty="0">
                <a:effectLst/>
                <a:latin typeface="Bell MT" panose="02020503060305020303" pitchFamily="18" charset="0"/>
                <a:ea typeface="Calibri" panose="020F0502020204030204" pitchFamily="34" charset="0"/>
              </a:rPr>
              <a:t>Dice Fëdor </a:t>
            </a:r>
            <a:r>
              <a:rPr lang="it-IT" sz="2400" dirty="0" err="1">
                <a:effectLst/>
                <a:latin typeface="Bell MT" panose="02020503060305020303" pitchFamily="18" charset="0"/>
                <a:ea typeface="Calibri" panose="020F0502020204030204" pitchFamily="34" charset="0"/>
              </a:rPr>
              <a:t>Michajlovi</a:t>
            </a:r>
            <a:r>
              <a:rPr lang="it-IT" sz="2000" dirty="0" err="1">
                <a:effectLst/>
                <a:latin typeface="Bell MT" panose="02020503060305020303" pitchFamily="18" charset="0"/>
                <a:ea typeface="Calibri" panose="020F0502020204030204" pitchFamily="34" charset="0"/>
              </a:rPr>
              <a:t>č</a:t>
            </a:r>
            <a:r>
              <a:rPr lang="it-IT" sz="2000" dirty="0">
                <a:effectLst/>
                <a:latin typeface="Bell MT" panose="02020503060305020303" pitchFamily="18" charset="0"/>
                <a:ea typeface="Calibri" panose="020F0502020204030204" pitchFamily="34" charset="0"/>
              </a:rPr>
              <a:t> </a:t>
            </a:r>
            <a:r>
              <a:rPr lang="it-IT" sz="2400" dirty="0">
                <a:effectLst/>
                <a:latin typeface="Bell MT" panose="02020503060305020303" pitchFamily="18" charset="0"/>
                <a:ea typeface="Calibri" panose="020F0502020204030204" pitchFamily="34" charset="0"/>
              </a:rPr>
              <a:t>Dostoevskij «Io sono un maestro nel parlare tacendo, per tutta la mia vita ho parlato in silenzio». </a:t>
            </a:r>
            <a:endParaRPr lang="it-IT" sz="2400" dirty="0">
              <a:effectLst/>
              <a:latin typeface="Bell MT" panose="02020503060305020303" pitchFamily="18" charset="0"/>
              <a:ea typeface="Times New Roman" panose="02020603050405020304" pitchFamily="18" charset="0"/>
            </a:endParaRPr>
          </a:p>
          <a:p>
            <a:r>
              <a:rPr lang="it-IT" sz="2400" dirty="0">
                <a:latin typeface="Bell MT" panose="02020503060305020303" pitchFamily="18" charset="0"/>
                <a:ea typeface="Calibri" panose="020F0502020204030204" pitchFamily="34" charset="0"/>
              </a:rPr>
              <a:t>A</a:t>
            </a:r>
            <a:r>
              <a:rPr lang="it-IT" sz="2400" dirty="0">
                <a:effectLst/>
                <a:latin typeface="Bell MT" panose="02020503060305020303" pitchFamily="18" charset="0"/>
                <a:ea typeface="Calibri" panose="020F0502020204030204" pitchFamily="34" charset="0"/>
              </a:rPr>
              <a:t>ccanto ad un silenzio vitale, vi sono silenzi negativi o mortiferi: </a:t>
            </a:r>
          </a:p>
          <a:p>
            <a:r>
              <a:rPr lang="it-IT" sz="2400" dirty="0">
                <a:effectLst/>
                <a:latin typeface="Bell MT" panose="02020503060305020303" pitchFamily="18" charset="0"/>
                <a:ea typeface="Calibri" panose="020F0502020204030204" pitchFamily="34" charset="0"/>
              </a:rPr>
              <a:t>silenzi che pesano, che rendono inquieti e spaventano, silenzi opprimenti, </a:t>
            </a:r>
          </a:p>
          <a:p>
            <a:r>
              <a:rPr lang="it-IT" sz="2400" dirty="0">
                <a:effectLst/>
                <a:latin typeface="Bell MT" panose="02020503060305020303" pitchFamily="18" charset="0"/>
                <a:ea typeface="Calibri" panose="020F0502020204030204" pitchFamily="34" charset="0"/>
              </a:rPr>
              <a:t>abissi di silenzio. </a:t>
            </a:r>
            <a:endParaRPr lang="it-IT" sz="2400" dirty="0">
              <a:effectLst/>
              <a:latin typeface="Bell MT" panose="02020503060305020303" pitchFamily="18" charset="0"/>
              <a:ea typeface="Times New Roman" panose="02020603050405020304" pitchFamily="18" charset="0"/>
            </a:endParaRPr>
          </a:p>
        </p:txBody>
      </p:sp>
    </p:spTree>
    <p:extLst>
      <p:ext uri="{BB962C8B-B14F-4D97-AF65-F5344CB8AC3E}">
        <p14:creationId xmlns:p14="http://schemas.microsoft.com/office/powerpoint/2010/main" val="27041151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F2AF5418-9F31-4642-86D3-282191E18429}"/>
              </a:ext>
            </a:extLst>
          </p:cNvPr>
          <p:cNvSpPr>
            <a:spLocks noGrp="1"/>
          </p:cNvSpPr>
          <p:nvPr>
            <p:ph idx="1"/>
          </p:nvPr>
        </p:nvSpPr>
        <p:spPr>
          <a:xfrm>
            <a:off x="1593093" y="261770"/>
            <a:ext cx="9895109" cy="6354183"/>
          </a:xfrm>
        </p:spPr>
        <p:txBody>
          <a:bodyPr>
            <a:noAutofit/>
          </a:bodyPr>
          <a:lstStyle/>
          <a:p>
            <a:pPr marL="1252538" lvl="2" indent="-358775">
              <a:lnSpc>
                <a:spcPct val="110000"/>
              </a:lnSpc>
              <a:spcBef>
                <a:spcPts val="0"/>
              </a:spcBef>
              <a:buNone/>
            </a:pPr>
            <a:endParaRPr lang="it-IT" sz="2800" i="1" dirty="0">
              <a:latin typeface="Arial Rounded MT Bold" panose="020F0704030504030204" pitchFamily="34" charset="0"/>
            </a:endParaRPr>
          </a:p>
          <a:p>
            <a:pPr marL="1252538" lvl="2" indent="-358775" algn="ctr">
              <a:lnSpc>
                <a:spcPct val="110000"/>
              </a:lnSpc>
              <a:spcBef>
                <a:spcPts val="0"/>
              </a:spcBef>
              <a:buFont typeface="+mj-lt"/>
              <a:buAutoNum type="alphaLcPeriod"/>
            </a:pPr>
            <a:endParaRPr lang="it-IT" sz="2800" dirty="0">
              <a:latin typeface="Arial Rounded MT Bold" panose="020F0704030504030204" pitchFamily="34" charset="0"/>
            </a:endParaRPr>
          </a:p>
          <a:p>
            <a:pPr marL="1252538" lvl="2" indent="-358775">
              <a:lnSpc>
                <a:spcPct val="110000"/>
              </a:lnSpc>
              <a:spcBef>
                <a:spcPts val="0"/>
              </a:spcBef>
              <a:buNone/>
            </a:pPr>
            <a:endParaRPr lang="it-IT" sz="2800" dirty="0">
              <a:latin typeface="Arial Rounded MT Bold" panose="020F0704030504030204" pitchFamily="34" charset="0"/>
            </a:endParaRPr>
          </a:p>
        </p:txBody>
      </p:sp>
      <p:sp>
        <p:nvSpPr>
          <p:cNvPr id="5" name="CasellaDiTesto 4">
            <a:extLst>
              <a:ext uri="{FF2B5EF4-FFF2-40B4-BE49-F238E27FC236}">
                <a16:creationId xmlns:a16="http://schemas.microsoft.com/office/drawing/2014/main" id="{49716852-0C8A-4B30-BC4D-B26A14B6D1AF}"/>
              </a:ext>
            </a:extLst>
          </p:cNvPr>
          <p:cNvSpPr txBox="1"/>
          <p:nvPr/>
        </p:nvSpPr>
        <p:spPr>
          <a:xfrm>
            <a:off x="2160804" y="322179"/>
            <a:ext cx="9327398" cy="6293774"/>
          </a:xfrm>
          <a:prstGeom prst="rect">
            <a:avLst/>
          </a:prstGeom>
          <a:noFill/>
        </p:spPr>
        <p:txBody>
          <a:bodyPr wrap="square">
            <a:spAutoFit/>
          </a:bodyPr>
          <a:lstStyle/>
          <a:p>
            <a:pPr algn="ctr">
              <a:lnSpc>
                <a:spcPct val="115000"/>
              </a:lnSpc>
            </a:pPr>
            <a:r>
              <a:rPr lang="it-IT" sz="3200" dirty="0">
                <a:effectLst/>
                <a:latin typeface="Bell MT" panose="02020503060305020303" pitchFamily="18" charset="0"/>
                <a:ea typeface="Calibri" panose="020F0502020204030204" pitchFamily="34" charset="0"/>
              </a:rPr>
              <a:t>«Mantieni i tuoi pensieri positivi, </a:t>
            </a:r>
          </a:p>
          <a:p>
            <a:pPr algn="ctr">
              <a:lnSpc>
                <a:spcPct val="115000"/>
              </a:lnSpc>
            </a:pPr>
            <a:r>
              <a:rPr lang="it-IT" sz="3200" dirty="0">
                <a:effectLst/>
                <a:latin typeface="Bell MT" panose="02020503060305020303" pitchFamily="18" charset="0"/>
                <a:ea typeface="Calibri" panose="020F0502020204030204" pitchFamily="34" charset="0"/>
              </a:rPr>
              <a:t>perché i tuoi pensieri diventano le tue parole. </a:t>
            </a:r>
          </a:p>
          <a:p>
            <a:pPr algn="ctr">
              <a:lnSpc>
                <a:spcPct val="115000"/>
              </a:lnSpc>
            </a:pPr>
            <a:r>
              <a:rPr lang="it-IT" sz="3200" dirty="0">
                <a:effectLst/>
                <a:latin typeface="Bell MT" panose="02020503060305020303" pitchFamily="18" charset="0"/>
                <a:ea typeface="Calibri" panose="020F0502020204030204" pitchFamily="34" charset="0"/>
              </a:rPr>
              <a:t>Mantieni le tue parole positive, </a:t>
            </a:r>
          </a:p>
          <a:p>
            <a:pPr algn="ctr">
              <a:lnSpc>
                <a:spcPct val="115000"/>
              </a:lnSpc>
            </a:pPr>
            <a:r>
              <a:rPr lang="it-IT" sz="3200" dirty="0">
                <a:effectLst/>
                <a:latin typeface="Bell MT" panose="02020503060305020303" pitchFamily="18" charset="0"/>
                <a:ea typeface="Calibri" panose="020F0502020204030204" pitchFamily="34" charset="0"/>
              </a:rPr>
              <a:t>perché le tue parole diventano i tuoi comportamenti. Mantieni i tuoi comportamenti positivi, </a:t>
            </a:r>
          </a:p>
          <a:p>
            <a:pPr algn="ctr">
              <a:lnSpc>
                <a:spcPct val="115000"/>
              </a:lnSpc>
            </a:pPr>
            <a:r>
              <a:rPr lang="it-IT" sz="3200" dirty="0">
                <a:effectLst/>
                <a:latin typeface="Bell MT" panose="02020503060305020303" pitchFamily="18" charset="0"/>
                <a:ea typeface="Calibri" panose="020F0502020204030204" pitchFamily="34" charset="0"/>
              </a:rPr>
              <a:t>perché i tuoi comportamenti diventano le tue abitudini. </a:t>
            </a:r>
            <a:endParaRPr lang="it-IT" sz="3200" dirty="0">
              <a:effectLst/>
              <a:latin typeface="Times New Roman" panose="02020603050405020304" pitchFamily="18" charset="0"/>
              <a:ea typeface="Times New Roman" panose="02020603050405020304" pitchFamily="18" charset="0"/>
            </a:endParaRPr>
          </a:p>
          <a:p>
            <a:pPr algn="ctr">
              <a:lnSpc>
                <a:spcPct val="115000"/>
              </a:lnSpc>
            </a:pPr>
            <a:r>
              <a:rPr lang="it-IT" sz="3200" dirty="0">
                <a:effectLst/>
                <a:latin typeface="Bell MT" panose="02020503060305020303" pitchFamily="18" charset="0"/>
                <a:ea typeface="Calibri" panose="020F0502020204030204" pitchFamily="34" charset="0"/>
              </a:rPr>
              <a:t>Mantieni le tue abitudini positive, </a:t>
            </a:r>
          </a:p>
          <a:p>
            <a:pPr algn="ctr">
              <a:lnSpc>
                <a:spcPct val="115000"/>
              </a:lnSpc>
            </a:pPr>
            <a:r>
              <a:rPr lang="it-IT" sz="3200" dirty="0">
                <a:effectLst/>
                <a:latin typeface="Bell MT" panose="02020503060305020303" pitchFamily="18" charset="0"/>
                <a:ea typeface="Calibri" panose="020F0502020204030204" pitchFamily="34" charset="0"/>
              </a:rPr>
              <a:t>perché le tue abitudini diventano i tuoi valori. </a:t>
            </a:r>
          </a:p>
          <a:p>
            <a:pPr algn="ctr">
              <a:lnSpc>
                <a:spcPct val="115000"/>
              </a:lnSpc>
            </a:pPr>
            <a:r>
              <a:rPr lang="it-IT" sz="3200" dirty="0">
                <a:effectLst/>
                <a:latin typeface="Bell MT" panose="02020503060305020303" pitchFamily="18" charset="0"/>
                <a:ea typeface="Calibri" panose="020F0502020204030204" pitchFamily="34" charset="0"/>
              </a:rPr>
              <a:t>Mantieni i tuoi valori positivi, </a:t>
            </a:r>
          </a:p>
          <a:p>
            <a:pPr algn="ctr">
              <a:lnSpc>
                <a:spcPct val="115000"/>
              </a:lnSpc>
            </a:pPr>
            <a:r>
              <a:rPr lang="it-IT" sz="3200" dirty="0">
                <a:effectLst/>
                <a:latin typeface="Bell MT" panose="02020503060305020303" pitchFamily="18" charset="0"/>
                <a:ea typeface="Calibri" panose="020F0502020204030204" pitchFamily="34" charset="0"/>
              </a:rPr>
              <a:t>perché i tuoi valori diventano il tuo destino» </a:t>
            </a:r>
          </a:p>
          <a:p>
            <a:pPr algn="ctr">
              <a:lnSpc>
                <a:spcPct val="115000"/>
              </a:lnSpc>
            </a:pPr>
            <a:r>
              <a:rPr lang="it-IT" sz="2800" i="1" dirty="0">
                <a:effectLst/>
                <a:latin typeface="Bell MT" panose="02020503060305020303" pitchFamily="18" charset="0"/>
                <a:ea typeface="Calibri" panose="020F0502020204030204" pitchFamily="34" charset="0"/>
              </a:rPr>
              <a:t>(Mahatma Gandhi).</a:t>
            </a:r>
            <a:endParaRPr lang="it-IT" sz="2800" i="1"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640757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asellaDiTesto 9">
            <a:extLst>
              <a:ext uri="{FF2B5EF4-FFF2-40B4-BE49-F238E27FC236}">
                <a16:creationId xmlns:a16="http://schemas.microsoft.com/office/drawing/2014/main" id="{B8625627-3C25-4B54-A560-B15FA75EDE3F}"/>
              </a:ext>
            </a:extLst>
          </p:cNvPr>
          <p:cNvSpPr txBox="1"/>
          <p:nvPr/>
        </p:nvSpPr>
        <p:spPr>
          <a:xfrm>
            <a:off x="1614281" y="338753"/>
            <a:ext cx="10124660" cy="1032270"/>
          </a:xfrm>
          <a:prstGeom prst="rect">
            <a:avLst/>
          </a:prstGeom>
          <a:noFill/>
        </p:spPr>
        <p:txBody>
          <a:bodyPr wrap="square">
            <a:spAutoFit/>
          </a:bodyPr>
          <a:lstStyle/>
          <a:p>
            <a:pPr lvl="0" algn="ctr">
              <a:lnSpc>
                <a:spcPct val="115000"/>
              </a:lnSpc>
              <a:tabLst>
                <a:tab pos="215900" algn="l"/>
              </a:tabLst>
            </a:pPr>
            <a:r>
              <a:rPr lang="it-IT" sz="3600" b="1" dirty="0">
                <a:solidFill>
                  <a:srgbClr val="990033"/>
                </a:solidFill>
                <a:effectLst/>
                <a:latin typeface="Bell MT" panose="02020503060305020303" pitchFamily="18" charset="0"/>
                <a:ea typeface="Times New Roman" panose="02020603050405020304" pitchFamily="18" charset="0"/>
              </a:rPr>
              <a:t>Ricorda con gratitudine: i</a:t>
            </a:r>
            <a:r>
              <a:rPr lang="it-IT" sz="3600" b="1" dirty="0">
                <a:solidFill>
                  <a:srgbClr val="990033"/>
                </a:solidFill>
                <a:effectLst/>
                <a:latin typeface="Bell MT" panose="02020503060305020303" pitchFamily="18" charset="0"/>
                <a:ea typeface="Times New Roman" panose="02020603050405020304" pitchFamily="18" charset="0"/>
                <a:cs typeface="Calibri" panose="020F0502020204030204" pitchFamily="34" charset="0"/>
              </a:rPr>
              <a:t>l tempo della memoria</a:t>
            </a:r>
            <a:endParaRPr lang="it-IT" sz="3600" dirty="0">
              <a:solidFill>
                <a:srgbClr val="990033"/>
              </a:solidFill>
              <a:effectLst/>
              <a:latin typeface="Bell MT" panose="02020503060305020303" pitchFamily="18" charset="0"/>
              <a:ea typeface="Times New Roman" panose="02020603050405020304" pitchFamily="18" charset="0"/>
            </a:endParaRPr>
          </a:p>
          <a:p>
            <a:pPr algn="ctr">
              <a:lnSpc>
                <a:spcPct val="115000"/>
              </a:lnSpc>
            </a:pPr>
            <a:r>
              <a:rPr lang="it-IT" sz="1800" dirty="0">
                <a:effectLst/>
                <a:latin typeface="Bell MT" panose="02020503060305020303" pitchFamily="18" charset="0"/>
                <a:ea typeface="Calibri" panose="020F0502020204030204" pitchFamily="34" charset="0"/>
                <a:cs typeface="Calibri" panose="020F0502020204030204" pitchFamily="34" charset="0"/>
              </a:rPr>
              <a:t> </a:t>
            </a:r>
            <a:endParaRPr lang="it-IT" sz="1600" dirty="0">
              <a:effectLst/>
              <a:latin typeface="Times New Roman" panose="02020603050405020304" pitchFamily="18" charset="0"/>
              <a:ea typeface="Times New Roman" panose="02020603050405020304" pitchFamily="18" charset="0"/>
            </a:endParaRPr>
          </a:p>
        </p:txBody>
      </p:sp>
      <p:pic>
        <p:nvPicPr>
          <p:cNvPr id="12" name="Immagine 11">
            <a:extLst>
              <a:ext uri="{FF2B5EF4-FFF2-40B4-BE49-F238E27FC236}">
                <a16:creationId xmlns:a16="http://schemas.microsoft.com/office/drawing/2014/main" id="{E7CE729B-B1E0-4047-B326-11F53A15591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75652" y="1371023"/>
            <a:ext cx="5136874" cy="3450139"/>
          </a:xfrm>
          <a:prstGeom prst="rect">
            <a:avLst/>
          </a:prstGeom>
        </p:spPr>
      </p:pic>
      <p:sp>
        <p:nvSpPr>
          <p:cNvPr id="14" name="CasellaDiTesto 13">
            <a:extLst>
              <a:ext uri="{FF2B5EF4-FFF2-40B4-BE49-F238E27FC236}">
                <a16:creationId xmlns:a16="http://schemas.microsoft.com/office/drawing/2014/main" id="{04D3E3EF-9968-4B58-BA5D-48AC94ABC881}"/>
              </a:ext>
            </a:extLst>
          </p:cNvPr>
          <p:cNvSpPr txBox="1"/>
          <p:nvPr/>
        </p:nvSpPr>
        <p:spPr>
          <a:xfrm>
            <a:off x="2197377" y="5041919"/>
            <a:ext cx="8958468" cy="1477328"/>
          </a:xfrm>
          <a:prstGeom prst="rect">
            <a:avLst/>
          </a:prstGeom>
          <a:noFill/>
        </p:spPr>
        <p:txBody>
          <a:bodyPr wrap="square">
            <a:spAutoFit/>
          </a:bodyPr>
          <a:lstStyle/>
          <a:p>
            <a:pPr algn="ctr"/>
            <a:r>
              <a:rPr lang="it-IT" sz="3000" i="1" dirty="0">
                <a:solidFill>
                  <a:srgbClr val="990033"/>
                </a:solidFill>
                <a:effectLst/>
                <a:latin typeface="Bell MT" panose="02020503060305020303" pitchFamily="18" charset="0"/>
                <a:ea typeface="Calibri" panose="020F0502020204030204" pitchFamily="34" charset="0"/>
                <a:cs typeface="Calibri" panose="020F0502020204030204" pitchFamily="34" charset="0"/>
              </a:rPr>
              <a:t>«La memoria della maggior parte degli uomini è un cimitero abbandonato, dove giacciono senza onori i morti che essi hanno cessato di amare» </a:t>
            </a:r>
            <a:r>
              <a:rPr lang="it-IT" sz="3000" dirty="0">
                <a:solidFill>
                  <a:srgbClr val="990033"/>
                </a:solidFill>
                <a:effectLst/>
                <a:latin typeface="Bell MT" panose="02020503060305020303" pitchFamily="18" charset="0"/>
                <a:ea typeface="Calibri" panose="020F0502020204030204" pitchFamily="34" charset="0"/>
                <a:cs typeface="Calibri" panose="020F0502020204030204" pitchFamily="34" charset="0"/>
              </a:rPr>
              <a:t>(</a:t>
            </a:r>
            <a:r>
              <a:rPr lang="it-IT" sz="2400" dirty="0">
                <a:solidFill>
                  <a:srgbClr val="990033"/>
                </a:solidFill>
                <a:effectLst/>
                <a:latin typeface="Bell MT" panose="02020503060305020303" pitchFamily="18" charset="0"/>
                <a:ea typeface="Times New Roman" panose="02020603050405020304" pitchFamily="18" charset="0"/>
                <a:cs typeface="Arial" panose="020B0604020202020204" pitchFamily="34" charset="0"/>
              </a:rPr>
              <a:t>Marguerite Yourcenar)</a:t>
            </a:r>
            <a:endParaRPr lang="it-IT" sz="2400" dirty="0">
              <a:solidFill>
                <a:srgbClr val="990033"/>
              </a:solidFill>
              <a:effectLst/>
              <a:latin typeface="Bell MT" panose="02020503060305020303" pitchFamily="18" charset="0"/>
              <a:ea typeface="Times New Roman" panose="02020603050405020304" pitchFamily="18" charset="0"/>
            </a:endParaRPr>
          </a:p>
        </p:txBody>
      </p:sp>
    </p:spTree>
    <p:extLst>
      <p:ext uri="{BB962C8B-B14F-4D97-AF65-F5344CB8AC3E}">
        <p14:creationId xmlns:p14="http://schemas.microsoft.com/office/powerpoint/2010/main" val="3668600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F2AF5418-9F31-4642-86D3-282191E18429}"/>
              </a:ext>
            </a:extLst>
          </p:cNvPr>
          <p:cNvSpPr>
            <a:spLocks noGrp="1"/>
          </p:cNvSpPr>
          <p:nvPr>
            <p:ph idx="1"/>
          </p:nvPr>
        </p:nvSpPr>
        <p:spPr>
          <a:xfrm>
            <a:off x="1683023" y="359479"/>
            <a:ext cx="9104244" cy="1717793"/>
          </a:xfrm>
        </p:spPr>
        <p:txBody>
          <a:bodyPr>
            <a:noAutofit/>
          </a:bodyPr>
          <a:lstStyle/>
          <a:p>
            <a:pPr marL="0" indent="0">
              <a:buNone/>
            </a:pPr>
            <a:r>
              <a:rPr lang="it-IT" sz="2600" dirty="0">
                <a:solidFill>
                  <a:schemeClr val="tx1"/>
                </a:solidFill>
                <a:latin typeface="Bell MT" panose="02020503060305020303" pitchFamily="18" charset="0"/>
              </a:rPr>
              <a:t>«È in te, spirito mio, che misuro il tempo. Non strepitare contro di me: è così; non strepitare contro di te per colpa delle tue impressioni, che ti turbano. È in te, lo ripeto, che misuro il tempo» </a:t>
            </a:r>
            <a:r>
              <a:rPr lang="it-IT" sz="2200" dirty="0">
                <a:solidFill>
                  <a:schemeClr val="tx1"/>
                </a:solidFill>
                <a:latin typeface="Bell MT" panose="02020503060305020303" pitchFamily="18" charset="0"/>
              </a:rPr>
              <a:t>(S. Agostino, </a:t>
            </a:r>
            <a:r>
              <a:rPr lang="it-IT" sz="2200" i="1" dirty="0">
                <a:solidFill>
                  <a:schemeClr val="tx1"/>
                </a:solidFill>
                <a:latin typeface="Bell MT" panose="02020503060305020303" pitchFamily="18" charset="0"/>
              </a:rPr>
              <a:t>Le Confessioni</a:t>
            </a:r>
            <a:r>
              <a:rPr lang="it-IT" sz="2200" dirty="0">
                <a:solidFill>
                  <a:schemeClr val="tx1"/>
                </a:solidFill>
                <a:latin typeface="Bell MT" panose="02020503060305020303" pitchFamily="18" charset="0"/>
              </a:rPr>
              <a:t>, XI,27,36). </a:t>
            </a:r>
          </a:p>
          <a:p>
            <a:pPr marL="1252538" lvl="2" indent="-358775">
              <a:lnSpc>
                <a:spcPct val="110000"/>
              </a:lnSpc>
              <a:spcBef>
                <a:spcPts val="0"/>
              </a:spcBef>
              <a:buNone/>
            </a:pPr>
            <a:endParaRPr lang="it-IT" sz="2800" dirty="0">
              <a:latin typeface="Arial Rounded MT Bold" panose="020F0704030504030204" pitchFamily="34" charset="0"/>
            </a:endParaRPr>
          </a:p>
        </p:txBody>
      </p:sp>
      <p:sp>
        <p:nvSpPr>
          <p:cNvPr id="5" name="CasellaDiTesto 4">
            <a:extLst>
              <a:ext uri="{FF2B5EF4-FFF2-40B4-BE49-F238E27FC236}">
                <a16:creationId xmlns:a16="http://schemas.microsoft.com/office/drawing/2014/main" id="{EA18D07E-4E6A-4E16-85E8-77321D7B40D4}"/>
              </a:ext>
            </a:extLst>
          </p:cNvPr>
          <p:cNvSpPr txBox="1"/>
          <p:nvPr/>
        </p:nvSpPr>
        <p:spPr>
          <a:xfrm>
            <a:off x="4419599" y="2223045"/>
            <a:ext cx="6566453" cy="2092881"/>
          </a:xfrm>
          <a:prstGeom prst="rect">
            <a:avLst/>
          </a:prstGeom>
          <a:noFill/>
        </p:spPr>
        <p:txBody>
          <a:bodyPr wrap="square">
            <a:spAutoFit/>
          </a:bodyPr>
          <a:lstStyle/>
          <a:p>
            <a:pPr algn="r"/>
            <a:r>
              <a:rPr lang="it-IT" sz="2600" dirty="0">
                <a:effectLst/>
                <a:latin typeface="Bell MT" panose="02020503060305020303" pitchFamily="18" charset="0"/>
                <a:ea typeface="Times New Roman" panose="02020603050405020304" pitchFamily="18" charset="0"/>
                <a:cs typeface="Calibri" panose="020F0502020204030204" pitchFamily="34" charset="0"/>
              </a:rPr>
              <a:t>È l’arte dello scriba descritto in Mt 13,52: «</a:t>
            </a:r>
            <a:r>
              <a:rPr lang="it-IT" sz="2600" dirty="0">
                <a:effectLst/>
                <a:latin typeface="Bell MT" panose="02020503060305020303" pitchFamily="18" charset="0"/>
                <a:ea typeface="Calibri" panose="020F0502020204030204" pitchFamily="34" charset="0"/>
                <a:cs typeface="Calibri" panose="020F0502020204030204" pitchFamily="34" charset="0"/>
              </a:rPr>
              <a:t>Egli disse loro: Per questo ogni scriba, divenuto discepolo del regno dei cieli, è simile a un padrone di casa che estrae dal suo tesoro cose nuove e cose antiche».</a:t>
            </a:r>
            <a:endParaRPr lang="it-IT" sz="2600" dirty="0">
              <a:effectLst/>
              <a:latin typeface="Times New Roman" panose="02020603050405020304" pitchFamily="18" charset="0"/>
              <a:ea typeface="Times New Roman" panose="02020603050405020304" pitchFamily="18" charset="0"/>
            </a:endParaRPr>
          </a:p>
        </p:txBody>
      </p:sp>
      <p:sp>
        <p:nvSpPr>
          <p:cNvPr id="7" name="CasellaDiTesto 6">
            <a:extLst>
              <a:ext uri="{FF2B5EF4-FFF2-40B4-BE49-F238E27FC236}">
                <a16:creationId xmlns:a16="http://schemas.microsoft.com/office/drawing/2014/main" id="{0E16DB58-DAB8-4E93-9C5B-C6FA0FC30A38}"/>
              </a:ext>
            </a:extLst>
          </p:cNvPr>
          <p:cNvSpPr txBox="1"/>
          <p:nvPr/>
        </p:nvSpPr>
        <p:spPr>
          <a:xfrm>
            <a:off x="1683023" y="4467196"/>
            <a:ext cx="7142925" cy="2031325"/>
          </a:xfrm>
          <a:prstGeom prst="rect">
            <a:avLst/>
          </a:prstGeom>
          <a:noFill/>
        </p:spPr>
        <p:txBody>
          <a:bodyPr wrap="square">
            <a:spAutoFit/>
          </a:bodyPr>
          <a:lstStyle/>
          <a:p>
            <a:r>
              <a:rPr lang="it-IT" sz="2600" dirty="0">
                <a:effectLst/>
                <a:latin typeface="Bell MT" panose="02020503060305020303" pitchFamily="18" charset="0"/>
                <a:ea typeface="Times New Roman" panose="02020603050405020304" pitchFamily="18" charset="0"/>
              </a:rPr>
              <a:t>«Troppa memoria può fare male, che rischia di </a:t>
            </a:r>
          </a:p>
          <a:p>
            <a:r>
              <a:rPr lang="it-IT" sz="2600" dirty="0">
                <a:effectLst/>
                <a:latin typeface="Bell MT" panose="02020503060305020303" pitchFamily="18" charset="0"/>
                <a:ea typeface="Times New Roman" panose="02020603050405020304" pitchFamily="18" charset="0"/>
              </a:rPr>
              <a:t>diventare un ostacolo per andare avanti, per non </a:t>
            </a:r>
          </a:p>
          <a:p>
            <a:r>
              <a:rPr lang="it-IT" sz="2600" dirty="0">
                <a:effectLst/>
                <a:latin typeface="Bell MT" panose="02020503060305020303" pitchFamily="18" charset="0"/>
                <a:ea typeface="Times New Roman" panose="02020603050405020304" pitchFamily="18" charset="0"/>
              </a:rPr>
              <a:t>lasciarsi intrappolare dai ricordi e dai rimpianti, </a:t>
            </a:r>
          </a:p>
          <a:p>
            <a:r>
              <a:rPr lang="it-IT" sz="2600" dirty="0">
                <a:effectLst/>
                <a:latin typeface="Bell MT" panose="02020503060305020303" pitchFamily="18" charset="0"/>
                <a:ea typeface="Times New Roman" panose="02020603050405020304" pitchFamily="18" charset="0"/>
              </a:rPr>
              <a:t>per essere liberi, per rimettersi in cammino» </a:t>
            </a:r>
          </a:p>
          <a:p>
            <a:r>
              <a:rPr lang="it-IT" sz="2200" dirty="0">
                <a:effectLst/>
                <a:latin typeface="Bell MT" panose="02020503060305020303" pitchFamily="18" charset="0"/>
                <a:ea typeface="Times New Roman" panose="02020603050405020304" pitchFamily="18" charset="0"/>
              </a:rPr>
              <a:t>(Abraham Yehoshua, </a:t>
            </a:r>
            <a:r>
              <a:rPr lang="it-IT" sz="2200" i="1" dirty="0">
                <a:effectLst/>
                <a:latin typeface="Bell MT" panose="02020503060305020303" pitchFamily="18" charset="0"/>
                <a:ea typeface="Times New Roman" panose="02020603050405020304" pitchFamily="18" charset="0"/>
              </a:rPr>
              <a:t>Corriere della Sera, </a:t>
            </a:r>
            <a:r>
              <a:rPr lang="it-IT" sz="2200" dirty="0">
                <a:effectLst/>
                <a:latin typeface="Bell MT" panose="02020503060305020303" pitchFamily="18" charset="0"/>
                <a:ea typeface="Times New Roman" panose="02020603050405020304" pitchFamily="18" charset="0"/>
              </a:rPr>
              <a:t>24.01.2021)</a:t>
            </a:r>
          </a:p>
        </p:txBody>
      </p:sp>
    </p:spTree>
    <p:extLst>
      <p:ext uri="{BB962C8B-B14F-4D97-AF65-F5344CB8AC3E}">
        <p14:creationId xmlns:p14="http://schemas.microsoft.com/office/powerpoint/2010/main" val="37429984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967B1355-689B-4311-922D-C9FAF12D2376}"/>
              </a:ext>
            </a:extLst>
          </p:cNvPr>
          <p:cNvSpPr txBox="1"/>
          <p:nvPr/>
        </p:nvSpPr>
        <p:spPr>
          <a:xfrm>
            <a:off x="1696278" y="386086"/>
            <a:ext cx="10296939" cy="695703"/>
          </a:xfrm>
          <a:prstGeom prst="rect">
            <a:avLst/>
          </a:prstGeom>
          <a:noFill/>
        </p:spPr>
        <p:txBody>
          <a:bodyPr wrap="square">
            <a:spAutoFit/>
          </a:bodyPr>
          <a:lstStyle/>
          <a:p>
            <a:pPr lvl="0" algn="just">
              <a:lnSpc>
                <a:spcPct val="115000"/>
              </a:lnSpc>
              <a:tabLst>
                <a:tab pos="215900" algn="l"/>
              </a:tabLst>
            </a:pPr>
            <a:r>
              <a:rPr lang="it-IT" sz="3600" b="1" dirty="0">
                <a:solidFill>
                  <a:srgbClr val="990033"/>
                </a:solidFill>
                <a:effectLst/>
                <a:latin typeface="Bell MT" panose="02020503060305020303" pitchFamily="18" charset="0"/>
                <a:ea typeface="Times New Roman" panose="02020603050405020304" pitchFamily="18" charset="0"/>
              </a:rPr>
              <a:t>Vivi con consapevolezza: un tempo per localizzarsi</a:t>
            </a:r>
            <a:endParaRPr lang="it-IT" sz="3600" dirty="0">
              <a:solidFill>
                <a:srgbClr val="990033"/>
              </a:solidFill>
              <a:effectLst/>
              <a:latin typeface="Times New Roman" panose="02020603050405020304" pitchFamily="18" charset="0"/>
              <a:ea typeface="Times New Roman" panose="02020603050405020304" pitchFamily="18" charset="0"/>
            </a:endParaRPr>
          </a:p>
        </p:txBody>
      </p:sp>
      <p:pic>
        <p:nvPicPr>
          <p:cNvPr id="6" name="Immagine 5">
            <a:extLst>
              <a:ext uri="{FF2B5EF4-FFF2-40B4-BE49-F238E27FC236}">
                <a16:creationId xmlns:a16="http://schemas.microsoft.com/office/drawing/2014/main" id="{3E8A7F51-2AA0-4334-BDB7-81B337D31D3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17654" y="1429413"/>
            <a:ext cx="4562350" cy="3023317"/>
          </a:xfrm>
          <a:prstGeom prst="rect">
            <a:avLst/>
          </a:prstGeom>
        </p:spPr>
      </p:pic>
      <p:sp>
        <p:nvSpPr>
          <p:cNvPr id="8" name="CasellaDiTesto 7">
            <a:extLst>
              <a:ext uri="{FF2B5EF4-FFF2-40B4-BE49-F238E27FC236}">
                <a16:creationId xmlns:a16="http://schemas.microsoft.com/office/drawing/2014/main" id="{B9661A3A-7C3A-41C9-BBF2-9DBB99F13BF3}"/>
              </a:ext>
            </a:extLst>
          </p:cNvPr>
          <p:cNvSpPr txBox="1"/>
          <p:nvPr/>
        </p:nvSpPr>
        <p:spPr>
          <a:xfrm>
            <a:off x="1696278" y="4692491"/>
            <a:ext cx="9939131" cy="1938992"/>
          </a:xfrm>
          <a:prstGeom prst="rect">
            <a:avLst/>
          </a:prstGeom>
          <a:noFill/>
        </p:spPr>
        <p:txBody>
          <a:bodyPr wrap="square">
            <a:spAutoFit/>
          </a:bodyPr>
          <a:lstStyle/>
          <a:p>
            <a:pPr algn="ctr"/>
            <a:r>
              <a:rPr lang="it-IT" sz="2400" b="0" i="1" dirty="0">
                <a:solidFill>
                  <a:srgbClr val="111111"/>
                </a:solidFill>
                <a:effectLst/>
                <a:latin typeface="Bell MT" panose="02020503060305020303" pitchFamily="18" charset="0"/>
              </a:rPr>
              <a:t>«Poi udirono il rumore dei passi del Signore Dio che passeggiava nel giardino </a:t>
            </a:r>
          </a:p>
          <a:p>
            <a:pPr algn="ctr"/>
            <a:r>
              <a:rPr lang="it-IT" sz="2400" b="0" i="1" dirty="0">
                <a:solidFill>
                  <a:srgbClr val="111111"/>
                </a:solidFill>
                <a:effectLst/>
                <a:latin typeface="Bell MT" panose="02020503060305020303" pitchFamily="18" charset="0"/>
              </a:rPr>
              <a:t>alla brezza del giorno, e l'uomo, con sua moglie, si nascose dalla presenza del Signore Dio, in mezzo agli alberi del giardino. Ma il Signore Dio chiamò l'uomo e gli disse: "Dove sei?". Rispose: "Ho udito la tua voce nel giardino: ho avuto paura, perché sono nudo, e mi sono nascosto’’» </a:t>
            </a:r>
            <a:r>
              <a:rPr lang="it-IT" sz="2400" b="0" i="0" dirty="0">
                <a:solidFill>
                  <a:srgbClr val="111111"/>
                </a:solidFill>
                <a:effectLst/>
                <a:latin typeface="Bell MT" panose="02020503060305020303" pitchFamily="18" charset="0"/>
              </a:rPr>
              <a:t>(</a:t>
            </a:r>
            <a:r>
              <a:rPr lang="it-IT" sz="2400" b="0" i="0" dirty="0" err="1">
                <a:solidFill>
                  <a:srgbClr val="111111"/>
                </a:solidFill>
                <a:effectLst/>
                <a:latin typeface="Bell MT" panose="02020503060305020303" pitchFamily="18" charset="0"/>
              </a:rPr>
              <a:t>Gn</a:t>
            </a:r>
            <a:r>
              <a:rPr lang="it-IT" sz="2400" b="0" i="0" dirty="0">
                <a:solidFill>
                  <a:srgbClr val="111111"/>
                </a:solidFill>
                <a:effectLst/>
                <a:latin typeface="Bell MT" panose="02020503060305020303" pitchFamily="18" charset="0"/>
              </a:rPr>
              <a:t> 3,8-10)</a:t>
            </a:r>
            <a:endParaRPr lang="it-IT" sz="2400" dirty="0">
              <a:latin typeface="Bell MT" panose="02020503060305020303" pitchFamily="18" charset="0"/>
            </a:endParaRPr>
          </a:p>
        </p:txBody>
      </p:sp>
    </p:spTree>
    <p:extLst>
      <p:ext uri="{BB962C8B-B14F-4D97-AF65-F5344CB8AC3E}">
        <p14:creationId xmlns:p14="http://schemas.microsoft.com/office/powerpoint/2010/main" val="16873914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F2AF5418-9F31-4642-86D3-282191E18429}"/>
              </a:ext>
            </a:extLst>
          </p:cNvPr>
          <p:cNvSpPr>
            <a:spLocks noGrp="1"/>
          </p:cNvSpPr>
          <p:nvPr>
            <p:ph idx="1"/>
          </p:nvPr>
        </p:nvSpPr>
        <p:spPr>
          <a:xfrm>
            <a:off x="1987825" y="763672"/>
            <a:ext cx="8534401" cy="2794538"/>
          </a:xfrm>
        </p:spPr>
        <p:txBody>
          <a:bodyPr>
            <a:noAutofit/>
          </a:bodyPr>
          <a:lstStyle/>
          <a:p>
            <a:pPr marL="0" indent="0">
              <a:lnSpc>
                <a:spcPct val="115000"/>
              </a:lnSpc>
              <a:buNone/>
            </a:pPr>
            <a:r>
              <a:rPr lang="it-IT" sz="2800" dirty="0">
                <a:solidFill>
                  <a:schemeClr val="tx1"/>
                </a:solidFill>
                <a:effectLst/>
                <a:latin typeface="Bell MT" panose="02020503060305020303" pitchFamily="18" charset="0"/>
                <a:ea typeface="Times New Roman" panose="02020603050405020304" pitchFamily="18" charset="0"/>
              </a:rPr>
              <a:t>La consapevolezza ci aiuta a ridefinire i </a:t>
            </a:r>
            <a:r>
              <a:rPr lang="it-IT" sz="2800" i="1" dirty="0">
                <a:solidFill>
                  <a:schemeClr val="tx1"/>
                </a:solidFill>
                <a:effectLst/>
                <a:latin typeface="Bell MT" panose="02020503060305020303" pitchFamily="18" charset="0"/>
                <a:ea typeface="Times New Roman" panose="02020603050405020304" pitchFamily="18" charset="0"/>
              </a:rPr>
              <a:t>passaggi chiave </a:t>
            </a:r>
            <a:r>
              <a:rPr lang="it-IT" sz="2800" dirty="0">
                <a:solidFill>
                  <a:schemeClr val="tx1"/>
                </a:solidFill>
                <a:effectLst/>
                <a:latin typeface="Bell MT" panose="02020503060305020303" pitchFamily="18" charset="0"/>
                <a:ea typeface="Times New Roman" panose="02020603050405020304" pitchFamily="18" charset="0"/>
              </a:rPr>
              <a:t>della nostra vita. Ci aiuta a cogliere ciò che in noi è </a:t>
            </a:r>
            <a:r>
              <a:rPr lang="it-IT" sz="2800" i="1" dirty="0">
                <a:solidFill>
                  <a:schemeClr val="tx1"/>
                </a:solidFill>
                <a:effectLst/>
                <a:latin typeface="Bell MT" panose="02020503060305020303" pitchFamily="18" charset="0"/>
                <a:ea typeface="Times New Roman" panose="02020603050405020304" pitchFamily="18" charset="0"/>
              </a:rPr>
              <a:t>maschera, apparenza </a:t>
            </a:r>
            <a:r>
              <a:rPr lang="it-IT" sz="2800" dirty="0">
                <a:solidFill>
                  <a:schemeClr val="tx1"/>
                </a:solidFill>
                <a:effectLst/>
                <a:latin typeface="Bell MT" panose="02020503060305020303" pitchFamily="18" charset="0"/>
                <a:ea typeface="Times New Roman" panose="02020603050405020304" pitchFamily="18" charset="0"/>
              </a:rPr>
              <a:t>e ciò che è </a:t>
            </a:r>
            <a:r>
              <a:rPr lang="it-IT" sz="2800" i="1" dirty="0">
                <a:solidFill>
                  <a:schemeClr val="tx1"/>
                </a:solidFill>
                <a:effectLst/>
                <a:latin typeface="Bell MT" panose="02020503060305020303" pitchFamily="18" charset="0"/>
                <a:ea typeface="Times New Roman" panose="02020603050405020304" pitchFamily="18" charset="0"/>
              </a:rPr>
              <a:t>zona d’ombra, di limite </a:t>
            </a:r>
            <a:r>
              <a:rPr lang="it-IT" sz="2800" dirty="0">
                <a:solidFill>
                  <a:schemeClr val="tx1"/>
                </a:solidFill>
                <a:effectLst/>
                <a:latin typeface="Bell MT" panose="02020503060305020303" pitchFamily="18" charset="0"/>
                <a:ea typeface="Times New Roman" panose="02020603050405020304" pitchFamily="18" charset="0"/>
              </a:rPr>
              <a:t>spesso negato o represso, per imparare a </a:t>
            </a:r>
            <a:r>
              <a:rPr lang="it-IT" sz="2800" i="1" dirty="0">
                <a:solidFill>
                  <a:schemeClr val="tx1"/>
                </a:solidFill>
                <a:effectLst/>
                <a:latin typeface="Bell MT" panose="02020503060305020303" pitchFamily="18" charset="0"/>
                <a:ea typeface="Times New Roman" panose="02020603050405020304" pitchFamily="18" charset="0"/>
              </a:rPr>
              <a:t>riannodare i fili spezzati </a:t>
            </a:r>
            <a:r>
              <a:rPr lang="it-IT" sz="2800" dirty="0">
                <a:solidFill>
                  <a:schemeClr val="tx1"/>
                </a:solidFill>
                <a:effectLst/>
                <a:latin typeface="Bell MT" panose="02020503060305020303" pitchFamily="18" charset="0"/>
                <a:ea typeface="Times New Roman" panose="02020603050405020304" pitchFamily="18" charset="0"/>
              </a:rPr>
              <a:t>della propria storia personale.</a:t>
            </a:r>
          </a:p>
          <a:p>
            <a:pPr marL="1252538" lvl="2" indent="-358775">
              <a:lnSpc>
                <a:spcPct val="110000"/>
              </a:lnSpc>
              <a:spcBef>
                <a:spcPts val="0"/>
              </a:spcBef>
              <a:buNone/>
            </a:pPr>
            <a:endParaRPr lang="it-IT" sz="2800" dirty="0">
              <a:latin typeface="Arial Rounded MT Bold" panose="020F0704030504030204" pitchFamily="34" charset="0"/>
            </a:endParaRPr>
          </a:p>
        </p:txBody>
      </p:sp>
      <p:sp>
        <p:nvSpPr>
          <p:cNvPr id="6" name="CasellaDiTesto 5">
            <a:extLst>
              <a:ext uri="{FF2B5EF4-FFF2-40B4-BE49-F238E27FC236}">
                <a16:creationId xmlns:a16="http://schemas.microsoft.com/office/drawing/2014/main" id="{0B8728F5-394E-4D88-B28A-CB1BD43EC8A6}"/>
              </a:ext>
            </a:extLst>
          </p:cNvPr>
          <p:cNvSpPr txBox="1"/>
          <p:nvPr/>
        </p:nvSpPr>
        <p:spPr>
          <a:xfrm>
            <a:off x="2663686" y="3690732"/>
            <a:ext cx="8971722" cy="2047548"/>
          </a:xfrm>
          <a:prstGeom prst="rect">
            <a:avLst/>
          </a:prstGeom>
          <a:noFill/>
        </p:spPr>
        <p:txBody>
          <a:bodyPr wrap="square">
            <a:spAutoFit/>
          </a:bodyPr>
          <a:lstStyle/>
          <a:p>
            <a:pPr algn="r">
              <a:lnSpc>
                <a:spcPct val="115000"/>
              </a:lnSpc>
            </a:pPr>
            <a:r>
              <a:rPr lang="it-IT" sz="2800" dirty="0">
                <a:effectLst/>
                <a:latin typeface="Garamond" panose="02020404030301010803" pitchFamily="18" charset="0"/>
                <a:ea typeface="Calibri" panose="020F0502020204030204" pitchFamily="34" charset="0"/>
              </a:rPr>
              <a:t>Come essere compagni di viaggio nelle </a:t>
            </a:r>
            <a:r>
              <a:rPr lang="it-IT" sz="2800" i="1" dirty="0">
                <a:effectLst/>
                <a:latin typeface="Garamond" panose="02020404030301010803" pitchFamily="18" charset="0"/>
                <a:ea typeface="Calibri" panose="020F0502020204030204" pitchFamily="34" charset="0"/>
              </a:rPr>
              <a:t>fratture </a:t>
            </a:r>
          </a:p>
          <a:p>
            <a:pPr algn="r">
              <a:lnSpc>
                <a:spcPct val="115000"/>
              </a:lnSpc>
            </a:pPr>
            <a:r>
              <a:rPr lang="it-IT" sz="2800" dirty="0">
                <a:effectLst/>
                <a:latin typeface="Garamond" panose="02020404030301010803" pitchFamily="18" charset="0"/>
                <a:ea typeface="Calibri" panose="020F0502020204030204" pitchFamily="34" charset="0"/>
              </a:rPr>
              <a:t>e nelle </a:t>
            </a:r>
            <a:r>
              <a:rPr lang="it-IT" sz="2800" i="1" dirty="0">
                <a:effectLst/>
                <a:latin typeface="Garamond" panose="02020404030301010803" pitchFamily="18" charset="0"/>
                <a:ea typeface="Calibri" panose="020F0502020204030204" pitchFamily="34" charset="0"/>
              </a:rPr>
              <a:t>interruzioni della vita, </a:t>
            </a:r>
            <a:r>
              <a:rPr lang="it-IT" sz="2800" dirty="0">
                <a:effectLst/>
                <a:latin typeface="Garamond" panose="02020404030301010803" pitchFamily="18" charset="0"/>
                <a:ea typeface="Calibri" panose="020F0502020204030204" pitchFamily="34" charset="0"/>
              </a:rPr>
              <a:t>positive o negative che siano? </a:t>
            </a:r>
            <a:endParaRPr lang="it-IT" sz="2800" dirty="0">
              <a:effectLst/>
              <a:latin typeface="Times New Roman" panose="02020603050405020304" pitchFamily="18" charset="0"/>
              <a:ea typeface="Times New Roman" panose="02020603050405020304" pitchFamily="18" charset="0"/>
            </a:endParaRPr>
          </a:p>
          <a:p>
            <a:pPr algn="r">
              <a:lnSpc>
                <a:spcPct val="115000"/>
              </a:lnSpc>
            </a:pPr>
            <a:r>
              <a:rPr lang="it-IT" sz="2800" dirty="0">
                <a:effectLst/>
                <a:latin typeface="Garamond" panose="02020404030301010803" pitchFamily="18" charset="0"/>
                <a:ea typeface="Calibri" panose="020F0502020204030204" pitchFamily="34" charset="0"/>
              </a:rPr>
              <a:t>Come vivere la riscoperta della vita come </a:t>
            </a:r>
          </a:p>
          <a:p>
            <a:pPr algn="r">
              <a:lnSpc>
                <a:spcPct val="115000"/>
              </a:lnSpc>
            </a:pPr>
            <a:r>
              <a:rPr lang="it-IT" sz="2800" dirty="0">
                <a:effectLst/>
                <a:latin typeface="Garamond" panose="02020404030301010803" pitchFamily="18" charset="0"/>
                <a:ea typeface="Calibri" panose="020F0502020204030204" pitchFamily="34" charset="0"/>
              </a:rPr>
              <a:t>un </a:t>
            </a:r>
            <a:r>
              <a:rPr lang="it-IT" sz="2800" i="1" dirty="0">
                <a:effectLst/>
                <a:latin typeface="Garamond" panose="02020404030301010803" pitchFamily="18" charset="0"/>
                <a:ea typeface="Calibri" panose="020F0502020204030204" pitchFamily="34" charset="0"/>
              </a:rPr>
              <a:t>«dono di rinascita» </a:t>
            </a:r>
            <a:r>
              <a:rPr lang="it-IT" sz="2800" dirty="0">
                <a:effectLst/>
                <a:latin typeface="Garamond" panose="02020404030301010803" pitchFamily="18" charset="0"/>
                <a:ea typeface="Calibri" panose="020F0502020204030204" pitchFamily="34" charset="0"/>
              </a:rPr>
              <a:t>in ognuno di questi passaggi cruciali?</a:t>
            </a:r>
            <a:endParaRPr lang="it-IT"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1199791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AAB4351-0F68-45C4-8B90-4C74132845A0}"/>
              </a:ext>
            </a:extLst>
          </p:cNvPr>
          <p:cNvSpPr>
            <a:spLocks noGrp="1"/>
          </p:cNvSpPr>
          <p:nvPr>
            <p:ph type="title"/>
          </p:nvPr>
        </p:nvSpPr>
        <p:spPr>
          <a:xfrm>
            <a:off x="1815921" y="480576"/>
            <a:ext cx="9250809" cy="1560259"/>
          </a:xfrm>
        </p:spPr>
        <p:txBody>
          <a:bodyPr>
            <a:normAutofit fontScale="90000"/>
          </a:bodyPr>
          <a:lstStyle/>
          <a:p>
            <a:pPr marL="342900" lvl="0" indent="-342900" algn="ctr">
              <a:tabLst>
                <a:tab pos="215900" algn="l"/>
              </a:tabLst>
            </a:pPr>
            <a:r>
              <a:rPr lang="it-IT" sz="4900" b="1" dirty="0">
                <a:solidFill>
                  <a:srgbClr val="990033"/>
                </a:solidFill>
                <a:effectLst/>
                <a:latin typeface="Bell MT" panose="02020503060305020303" pitchFamily="18" charset="0"/>
                <a:ea typeface="Times New Roman" panose="02020603050405020304" pitchFamily="18" charset="0"/>
              </a:rPr>
              <a:t>Sogna con passione; </a:t>
            </a:r>
            <a:br>
              <a:rPr lang="it-IT" sz="4900" b="1" dirty="0">
                <a:solidFill>
                  <a:srgbClr val="990033"/>
                </a:solidFill>
                <a:effectLst/>
                <a:latin typeface="Bell MT" panose="02020503060305020303" pitchFamily="18" charset="0"/>
                <a:ea typeface="Times New Roman" panose="02020603050405020304" pitchFamily="18" charset="0"/>
              </a:rPr>
            </a:br>
            <a:r>
              <a:rPr lang="it-IT" sz="4900" b="1" dirty="0">
                <a:solidFill>
                  <a:srgbClr val="990033"/>
                </a:solidFill>
                <a:effectLst/>
                <a:latin typeface="Bell MT" panose="02020503060305020303" pitchFamily="18" charset="0"/>
                <a:ea typeface="Times New Roman" panose="02020603050405020304" pitchFamily="18" charset="0"/>
              </a:rPr>
              <a:t>uno sguardo per “guardare oltre”</a:t>
            </a:r>
            <a:br>
              <a:rPr lang="it-IT" sz="4900" b="1" dirty="0">
                <a:solidFill>
                  <a:srgbClr val="990033"/>
                </a:solidFill>
                <a:effectLst/>
                <a:latin typeface="Bell MT" panose="02020503060305020303" pitchFamily="18" charset="0"/>
                <a:ea typeface="Times New Roman" panose="02020603050405020304" pitchFamily="18" charset="0"/>
              </a:rPr>
            </a:br>
            <a:r>
              <a:rPr lang="it-IT" sz="1800" dirty="0">
                <a:effectLst/>
                <a:latin typeface="Bell MT" panose="02020503060305020303" pitchFamily="18" charset="0"/>
                <a:ea typeface="Times New Roman" panose="02020603050405020304" pitchFamily="18" charset="0"/>
              </a:rPr>
              <a:t> </a:t>
            </a:r>
            <a:r>
              <a:rPr lang="it-IT" sz="1800" dirty="0">
                <a:effectLst/>
                <a:latin typeface="Times New Roman" panose="02020603050405020304" pitchFamily="18" charset="0"/>
                <a:ea typeface="Times New Roman" panose="02020603050405020304" pitchFamily="18" charset="0"/>
              </a:rPr>
              <a:t/>
            </a:r>
            <a:br>
              <a:rPr lang="it-IT" sz="1800" dirty="0">
                <a:effectLst/>
                <a:latin typeface="Times New Roman" panose="02020603050405020304" pitchFamily="18" charset="0"/>
                <a:ea typeface="Times New Roman" panose="02020603050405020304" pitchFamily="18" charset="0"/>
              </a:rPr>
            </a:br>
            <a:endParaRPr lang="it-IT" sz="4900" dirty="0">
              <a:solidFill>
                <a:srgbClr val="000099"/>
              </a:solidFill>
            </a:endParaRPr>
          </a:p>
        </p:txBody>
      </p:sp>
      <p:pic>
        <p:nvPicPr>
          <p:cNvPr id="9" name="Immagine 8">
            <a:extLst>
              <a:ext uri="{FF2B5EF4-FFF2-40B4-BE49-F238E27FC236}">
                <a16:creationId xmlns:a16="http://schemas.microsoft.com/office/drawing/2014/main" id="{D1FA7DEE-8E53-42C6-86BF-6BFAF7DD6B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15275" y="2540736"/>
            <a:ext cx="5139050" cy="3353906"/>
          </a:xfrm>
          <a:prstGeom prst="rect">
            <a:avLst/>
          </a:prstGeom>
        </p:spPr>
      </p:pic>
    </p:spTree>
    <p:extLst>
      <p:ext uri="{BB962C8B-B14F-4D97-AF65-F5344CB8AC3E}">
        <p14:creationId xmlns:p14="http://schemas.microsoft.com/office/powerpoint/2010/main" val="28228734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3A8CB752-3636-4D71-822F-FEE8E29EF6EA}"/>
              </a:ext>
            </a:extLst>
          </p:cNvPr>
          <p:cNvSpPr txBox="1"/>
          <p:nvPr/>
        </p:nvSpPr>
        <p:spPr>
          <a:xfrm>
            <a:off x="1683025" y="449040"/>
            <a:ext cx="8030817" cy="1687834"/>
          </a:xfrm>
          <a:prstGeom prst="rect">
            <a:avLst/>
          </a:prstGeom>
          <a:noFill/>
        </p:spPr>
        <p:txBody>
          <a:bodyPr wrap="square">
            <a:spAutoFit/>
          </a:bodyPr>
          <a:lstStyle/>
          <a:p>
            <a:pPr algn="just" fontAlgn="base"/>
            <a:r>
              <a:rPr lang="it-IT" sz="2800" dirty="0">
                <a:solidFill>
                  <a:srgbClr val="000000"/>
                </a:solidFill>
                <a:effectLst/>
                <a:latin typeface="Bell MT" panose="02020503060305020303" pitchFamily="18" charset="0"/>
                <a:ea typeface="Times New Roman" panose="02020603050405020304" pitchFamily="18" charset="0"/>
              </a:rPr>
              <a:t>Giuseppe, il padrone dei sogni, è  un adolescente pastore che ama i </a:t>
            </a:r>
            <a:r>
              <a:rPr lang="it-IT" sz="2800" b="0" dirty="0">
                <a:solidFill>
                  <a:srgbClr val="000000"/>
                </a:solidFill>
                <a:effectLst/>
                <a:latin typeface="Bell MT" panose="02020503060305020303" pitchFamily="18" charset="0"/>
                <a:ea typeface="Times New Roman" panose="02020603050405020304" pitchFamily="18" charset="0"/>
              </a:rPr>
              <a:t>sogni </a:t>
            </a:r>
            <a:r>
              <a:rPr lang="it-IT" sz="2800" dirty="0">
                <a:solidFill>
                  <a:srgbClr val="000000"/>
                </a:solidFill>
                <a:effectLst/>
                <a:latin typeface="Bell MT" panose="02020503060305020303" pitchFamily="18" charset="0"/>
                <a:ea typeface="Times New Roman" panose="02020603050405020304" pitchFamily="18" charset="0"/>
              </a:rPr>
              <a:t>e li sa raccontare e decifrare. Per questo i suoi fratelli lo odiano.</a:t>
            </a:r>
            <a:endParaRPr lang="it-IT" sz="2800" dirty="0">
              <a:effectLst/>
              <a:latin typeface="Times New Roman" panose="02020603050405020304" pitchFamily="18" charset="0"/>
              <a:ea typeface="Times New Roman" panose="02020603050405020304" pitchFamily="18" charset="0"/>
            </a:endParaRPr>
          </a:p>
          <a:p>
            <a:pPr algn="just">
              <a:lnSpc>
                <a:spcPct val="115000"/>
              </a:lnSpc>
            </a:pPr>
            <a:r>
              <a:rPr lang="it-IT" sz="1800" cap="small" dirty="0">
                <a:effectLst/>
                <a:latin typeface="Bell MT" panose="02020503060305020303" pitchFamily="18" charset="0"/>
                <a:ea typeface="SimSun" panose="02010600030101010101" pitchFamily="2" charset="-122"/>
              </a:rPr>
              <a:t> </a:t>
            </a:r>
            <a:endParaRPr lang="it-IT" sz="1600" dirty="0">
              <a:effectLst/>
              <a:latin typeface="Times New Roman" panose="02020603050405020304" pitchFamily="18" charset="0"/>
              <a:ea typeface="Times New Roman" panose="02020603050405020304" pitchFamily="18" charset="0"/>
            </a:endParaRPr>
          </a:p>
        </p:txBody>
      </p:sp>
      <p:sp>
        <p:nvSpPr>
          <p:cNvPr id="6" name="CasellaDiTesto 5">
            <a:extLst>
              <a:ext uri="{FF2B5EF4-FFF2-40B4-BE49-F238E27FC236}">
                <a16:creationId xmlns:a16="http://schemas.microsoft.com/office/drawing/2014/main" id="{0C519D3E-69AC-4BA2-A931-BF0E726C986F}"/>
              </a:ext>
            </a:extLst>
          </p:cNvPr>
          <p:cNvSpPr txBox="1"/>
          <p:nvPr/>
        </p:nvSpPr>
        <p:spPr>
          <a:xfrm>
            <a:off x="3246782" y="2023766"/>
            <a:ext cx="8574157" cy="2246769"/>
          </a:xfrm>
          <a:prstGeom prst="rect">
            <a:avLst/>
          </a:prstGeom>
          <a:noFill/>
        </p:spPr>
        <p:txBody>
          <a:bodyPr wrap="square">
            <a:spAutoFit/>
          </a:bodyPr>
          <a:lstStyle/>
          <a:p>
            <a:pPr algn="r"/>
            <a:r>
              <a:rPr lang="it-IT" sz="2800" dirty="0">
                <a:solidFill>
                  <a:srgbClr val="000000"/>
                </a:solidFill>
                <a:effectLst/>
                <a:latin typeface="Bell MT" panose="02020503060305020303" pitchFamily="18" charset="0"/>
                <a:ea typeface="Arial Unicode MS"/>
                <a:cs typeface="Calibri" panose="020F0502020204030204" pitchFamily="34" charset="0"/>
              </a:rPr>
              <a:t>«Dov’è il vostro tesoro, là sarà anche il vostro cuore» (Lc 12,34). «Il cuore che desidera. Ma tutti noi abbiamo un desiderio. La povera gente è quella che non ha desiderio; il desiderio di andare avanti, verso l’orizzonte»</a:t>
            </a:r>
          </a:p>
          <a:p>
            <a:pPr algn="r"/>
            <a:r>
              <a:rPr lang="it-IT" sz="2400" dirty="0">
                <a:solidFill>
                  <a:srgbClr val="000000"/>
                </a:solidFill>
                <a:latin typeface="Bell MT" panose="02020503060305020303" pitchFamily="18" charset="0"/>
                <a:ea typeface="Arial Unicode MS"/>
                <a:cs typeface="Calibri" panose="020F0502020204030204" pitchFamily="34" charset="0"/>
              </a:rPr>
              <a:t>(Papa Francesco, 2013)</a:t>
            </a:r>
            <a:r>
              <a:rPr lang="it-IT" sz="2400" dirty="0">
                <a:solidFill>
                  <a:srgbClr val="000000"/>
                </a:solidFill>
                <a:effectLst/>
                <a:latin typeface="Bell MT" panose="02020503060305020303" pitchFamily="18" charset="0"/>
                <a:ea typeface="Arial Unicode MS"/>
                <a:cs typeface="Calibri" panose="020F0502020204030204" pitchFamily="34" charset="0"/>
              </a:rPr>
              <a:t> </a:t>
            </a:r>
            <a:endParaRPr lang="it-IT" sz="2400" dirty="0"/>
          </a:p>
        </p:txBody>
      </p:sp>
      <p:sp>
        <p:nvSpPr>
          <p:cNvPr id="8" name="CasellaDiTesto 7">
            <a:extLst>
              <a:ext uri="{FF2B5EF4-FFF2-40B4-BE49-F238E27FC236}">
                <a16:creationId xmlns:a16="http://schemas.microsoft.com/office/drawing/2014/main" id="{8FE4DB3D-8A67-4991-A472-1274EB380AE4}"/>
              </a:ext>
            </a:extLst>
          </p:cNvPr>
          <p:cNvSpPr txBox="1"/>
          <p:nvPr/>
        </p:nvSpPr>
        <p:spPr>
          <a:xfrm>
            <a:off x="1683025" y="4407547"/>
            <a:ext cx="8110331" cy="1815882"/>
          </a:xfrm>
          <a:prstGeom prst="rect">
            <a:avLst/>
          </a:prstGeom>
          <a:noFill/>
        </p:spPr>
        <p:txBody>
          <a:bodyPr wrap="square">
            <a:spAutoFit/>
          </a:bodyPr>
          <a:lstStyle/>
          <a:p>
            <a:pPr algn="just"/>
            <a:r>
              <a:rPr lang="it-IT" sz="2800" dirty="0">
                <a:effectLst/>
                <a:latin typeface="Bell MT" panose="02020503060305020303" pitchFamily="18" charset="0"/>
                <a:ea typeface="Arial Unicode MS"/>
                <a:cs typeface="Calibri" panose="020F0502020204030204" pitchFamily="34" charset="0"/>
              </a:rPr>
              <a:t>Gesù è il vero maestro del desiderio, colui che insegna ad </a:t>
            </a:r>
            <a:r>
              <a:rPr lang="it-IT" sz="2800" i="1" dirty="0">
                <a:effectLst/>
                <a:latin typeface="Bell MT" panose="02020503060305020303" pitchFamily="18" charset="0"/>
                <a:ea typeface="Arial Unicode MS"/>
                <a:cs typeface="Calibri" panose="020F0502020204030204" pitchFamily="34" charset="0"/>
              </a:rPr>
              <a:t>«amare quelle assenze che ci fanno vivere». </a:t>
            </a:r>
          </a:p>
          <a:p>
            <a:pPr algn="just"/>
            <a:r>
              <a:rPr lang="it-IT" sz="2800" dirty="0">
                <a:latin typeface="Bell MT" panose="02020503060305020303" pitchFamily="18" charset="0"/>
                <a:ea typeface="Arial Unicode MS"/>
                <a:cs typeface="Calibri" panose="020F0502020204030204" pitchFamily="34" charset="0"/>
              </a:rPr>
              <a:t>N</a:t>
            </a:r>
            <a:r>
              <a:rPr lang="it-IT" sz="2800" dirty="0">
                <a:effectLst/>
                <a:latin typeface="Bell MT" panose="02020503060305020303" pitchFamily="18" charset="0"/>
                <a:ea typeface="Arial Unicode MS"/>
                <a:cs typeface="Calibri" panose="020F0502020204030204" pitchFamily="34" charset="0"/>
              </a:rPr>
              <a:t>oi viviamo di assenze, di desideri, di ciò che ancora manca, non di cose già fatte. </a:t>
            </a:r>
            <a:endParaRPr lang="it-IT"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2795520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F2AF5418-9F31-4642-86D3-282191E18429}"/>
              </a:ext>
            </a:extLst>
          </p:cNvPr>
          <p:cNvSpPr>
            <a:spLocks noGrp="1"/>
          </p:cNvSpPr>
          <p:nvPr>
            <p:ph idx="1"/>
          </p:nvPr>
        </p:nvSpPr>
        <p:spPr>
          <a:xfrm>
            <a:off x="7146577" y="1074727"/>
            <a:ext cx="4573036" cy="2812315"/>
          </a:xfrm>
        </p:spPr>
        <p:txBody>
          <a:bodyPr>
            <a:normAutofit/>
          </a:bodyPr>
          <a:lstStyle/>
          <a:p>
            <a:pPr marL="0" indent="0" algn="ctr">
              <a:spcBef>
                <a:spcPts val="0"/>
              </a:spcBef>
              <a:buNone/>
            </a:pPr>
            <a:r>
              <a:rPr lang="it-IT" sz="2800" dirty="0">
                <a:solidFill>
                  <a:srgbClr val="000000"/>
                </a:solidFill>
                <a:latin typeface="Bell MT" panose="02020503060305020303" pitchFamily="18" charset="0"/>
              </a:rPr>
              <a:t>La mentalità comune non immagina più la vita come </a:t>
            </a:r>
          </a:p>
          <a:p>
            <a:pPr marL="0" indent="0" algn="ctr">
              <a:spcBef>
                <a:spcPts val="0"/>
              </a:spcBef>
              <a:buNone/>
            </a:pPr>
            <a:r>
              <a:rPr lang="it-IT" sz="2800" dirty="0">
                <a:solidFill>
                  <a:srgbClr val="000000"/>
                </a:solidFill>
                <a:latin typeface="Bell MT" panose="02020503060305020303" pitchFamily="18" charset="0"/>
              </a:rPr>
              <a:t>un “cammino verso”, </a:t>
            </a:r>
          </a:p>
          <a:p>
            <a:pPr marL="0" indent="0" algn="ctr">
              <a:spcBef>
                <a:spcPts val="0"/>
              </a:spcBef>
              <a:buNone/>
            </a:pPr>
            <a:r>
              <a:rPr lang="it-IT" sz="2800" dirty="0">
                <a:solidFill>
                  <a:srgbClr val="000000"/>
                </a:solidFill>
                <a:latin typeface="Bell MT" panose="02020503060305020303" pitchFamily="18" charset="0"/>
              </a:rPr>
              <a:t>e questo  tempo è estremamente povero </a:t>
            </a:r>
          </a:p>
          <a:p>
            <a:pPr marL="0" indent="0" algn="ctr">
              <a:spcBef>
                <a:spcPts val="0"/>
              </a:spcBef>
              <a:buNone/>
            </a:pPr>
            <a:r>
              <a:rPr lang="it-IT" sz="2800" dirty="0">
                <a:solidFill>
                  <a:srgbClr val="000000"/>
                </a:solidFill>
                <a:latin typeface="Bell MT" panose="02020503060305020303" pitchFamily="18" charset="0"/>
              </a:rPr>
              <a:t>di capacità progettuale. </a:t>
            </a:r>
          </a:p>
          <a:p>
            <a:pPr marL="0" indent="0" algn="ctr">
              <a:buNone/>
            </a:pPr>
            <a:endParaRPr lang="it-IT" sz="2000" dirty="0"/>
          </a:p>
        </p:txBody>
      </p:sp>
      <p:pic>
        <p:nvPicPr>
          <p:cNvPr id="5" name="Picture 2" descr="C:\Users\nico\Desktop\sognare-1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33869" y="928568"/>
            <a:ext cx="4153355" cy="3104634"/>
          </a:xfrm>
          <a:prstGeom prst="rect">
            <a:avLst/>
          </a:prstGeom>
          <a:noFill/>
          <a:extLst>
            <a:ext uri="{909E8E84-426E-40DD-AFC4-6F175D3DCCD1}">
              <a14:hiddenFill xmlns:a14="http://schemas.microsoft.com/office/drawing/2010/main">
                <a:solidFill>
                  <a:srgbClr val="FFFFFF"/>
                </a:solidFill>
              </a14:hiddenFill>
            </a:ext>
          </a:extLst>
        </p:spPr>
      </p:pic>
      <p:sp>
        <p:nvSpPr>
          <p:cNvPr id="4" name="Rettangolo 3"/>
          <p:cNvSpPr/>
          <p:nvPr/>
        </p:nvSpPr>
        <p:spPr>
          <a:xfrm>
            <a:off x="1906073" y="4637203"/>
            <a:ext cx="9465971" cy="1384995"/>
          </a:xfrm>
          <a:prstGeom prst="rect">
            <a:avLst/>
          </a:prstGeom>
        </p:spPr>
        <p:txBody>
          <a:bodyPr wrap="square">
            <a:spAutoFit/>
          </a:bodyPr>
          <a:lstStyle/>
          <a:p>
            <a:pPr algn="ctr"/>
            <a:r>
              <a:rPr lang="it-IT" sz="2800" dirty="0">
                <a:latin typeface="Bell MT" panose="02020503060305020303" pitchFamily="18" charset="0"/>
              </a:rPr>
              <a:t>«Come i semi sognano sotto la neve, il vostro cuore sogna </a:t>
            </a:r>
          </a:p>
          <a:p>
            <a:pPr algn="ctr"/>
            <a:r>
              <a:rPr lang="it-IT" sz="2800" dirty="0">
                <a:latin typeface="Bell MT" panose="02020503060305020303" pitchFamily="18" charset="0"/>
              </a:rPr>
              <a:t>la primavera. Fidatevi dei vostri sogni, perché in essi </a:t>
            </a:r>
          </a:p>
          <a:p>
            <a:pPr algn="ctr"/>
            <a:r>
              <a:rPr lang="it-IT" sz="2800" dirty="0">
                <a:latin typeface="Bell MT" panose="02020503060305020303" pitchFamily="18" charset="0"/>
              </a:rPr>
              <a:t>è nascosto il passaggio verso l’eternità» </a:t>
            </a:r>
            <a:r>
              <a:rPr lang="it-IT" sz="2800" i="1" dirty="0">
                <a:latin typeface="Bell MT" panose="02020503060305020303" pitchFamily="18" charset="0"/>
              </a:rPr>
              <a:t>(Khalil Gibran)</a:t>
            </a:r>
          </a:p>
        </p:txBody>
      </p:sp>
    </p:spTree>
    <p:extLst>
      <p:ext uri="{BB962C8B-B14F-4D97-AF65-F5344CB8AC3E}">
        <p14:creationId xmlns:p14="http://schemas.microsoft.com/office/powerpoint/2010/main" val="8811947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C:\Users\Terry\Desktop\Filippo-e-leunuco-777x437.jpg">
            <a:extLst>
              <a:ext uri="{FF2B5EF4-FFF2-40B4-BE49-F238E27FC236}">
                <a16:creationId xmlns:a16="http://schemas.microsoft.com/office/drawing/2014/main" id="{9DCEB028-CAE3-4A01-A6E4-68732B9199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21564" y="399486"/>
            <a:ext cx="5553516" cy="3123406"/>
          </a:xfrm>
          <a:prstGeom prst="rect">
            <a:avLst/>
          </a:prstGeom>
          <a:noFill/>
          <a:extLst>
            <a:ext uri="{909E8E84-426E-40DD-AFC4-6F175D3DCCD1}">
              <a14:hiddenFill xmlns:a14="http://schemas.microsoft.com/office/drawing/2010/main">
                <a:solidFill>
                  <a:srgbClr val="FFFFFF"/>
                </a:solidFill>
              </a14:hiddenFill>
            </a:ext>
          </a:extLst>
        </p:spPr>
      </p:pic>
      <p:sp>
        <p:nvSpPr>
          <p:cNvPr id="4" name="CasellaDiTesto 3">
            <a:extLst>
              <a:ext uri="{FF2B5EF4-FFF2-40B4-BE49-F238E27FC236}">
                <a16:creationId xmlns:a16="http://schemas.microsoft.com/office/drawing/2014/main" id="{95DC7C90-38E4-4644-AF71-2D1F9CEB7ABD}"/>
              </a:ext>
            </a:extLst>
          </p:cNvPr>
          <p:cNvSpPr txBox="1"/>
          <p:nvPr/>
        </p:nvSpPr>
        <p:spPr>
          <a:xfrm>
            <a:off x="3671280" y="3913074"/>
            <a:ext cx="7925654" cy="2545440"/>
          </a:xfrm>
          <a:prstGeom prst="rect">
            <a:avLst/>
          </a:prstGeom>
          <a:noFill/>
        </p:spPr>
        <p:txBody>
          <a:bodyPr wrap="square">
            <a:spAutoFit/>
          </a:bodyPr>
          <a:lstStyle/>
          <a:p>
            <a:pPr algn="r">
              <a:lnSpc>
                <a:spcPct val="115000"/>
              </a:lnSpc>
            </a:pPr>
            <a:r>
              <a:rPr lang="it-IT" sz="2800" dirty="0">
                <a:effectLst/>
                <a:latin typeface="Bell MT" panose="02020503060305020303" pitchFamily="18" charset="0"/>
                <a:ea typeface="Calibri" panose="020F0502020204030204" pitchFamily="34" charset="0"/>
              </a:rPr>
              <a:t>Il testo di Atti 8,26-40 è ambientato “on the road”.</a:t>
            </a:r>
          </a:p>
          <a:p>
            <a:pPr algn="r">
              <a:lnSpc>
                <a:spcPct val="115000"/>
              </a:lnSpc>
            </a:pPr>
            <a:r>
              <a:rPr lang="it-IT" sz="2800" dirty="0">
                <a:latin typeface="Bell MT" panose="02020503060305020303" pitchFamily="18" charset="0"/>
                <a:ea typeface="Calibri" panose="020F0502020204030204" pitchFamily="34" charset="0"/>
              </a:rPr>
              <a:t>R</a:t>
            </a:r>
            <a:r>
              <a:rPr lang="it-IT" sz="2800" dirty="0">
                <a:effectLst/>
                <a:latin typeface="Bell MT" panose="02020503060305020303" pitchFamily="18" charset="0"/>
                <a:ea typeface="Calibri" panose="020F0502020204030204" pitchFamily="34" charset="0"/>
              </a:rPr>
              <a:t>acconta l’incontro tra il diacono Filippo </a:t>
            </a:r>
          </a:p>
          <a:p>
            <a:pPr algn="r">
              <a:lnSpc>
                <a:spcPct val="115000"/>
              </a:lnSpc>
            </a:pPr>
            <a:r>
              <a:rPr lang="it-IT" sz="2800" dirty="0">
                <a:effectLst/>
                <a:latin typeface="Bell MT" panose="02020503060305020303" pitchFamily="18" charset="0"/>
                <a:ea typeface="Calibri" panose="020F0502020204030204" pitchFamily="34" charset="0"/>
              </a:rPr>
              <a:t>e l’eunuco Etiope, funzionario della regina Candace. </a:t>
            </a:r>
          </a:p>
          <a:p>
            <a:pPr algn="r">
              <a:lnSpc>
                <a:spcPct val="115000"/>
              </a:lnSpc>
            </a:pPr>
            <a:r>
              <a:rPr lang="it-IT" sz="2800" dirty="0">
                <a:effectLst/>
                <a:latin typeface="Bell MT" panose="02020503060305020303" pitchFamily="18" charset="0"/>
                <a:ea typeface="Calibri" panose="020F0502020204030204" pitchFamily="34" charset="0"/>
              </a:rPr>
              <a:t>«Disse allora lo Spirito a Filippo: </a:t>
            </a:r>
            <a:r>
              <a:rPr lang="it-IT" sz="2800" dirty="0">
                <a:latin typeface="Bell MT" panose="02020503060305020303" pitchFamily="18" charset="0"/>
                <a:ea typeface="Calibri" panose="020F0502020204030204" pitchFamily="34" charset="0"/>
              </a:rPr>
              <a:t>‘</a:t>
            </a:r>
            <a:r>
              <a:rPr lang="it-IT" sz="2800" dirty="0">
                <a:effectLst/>
                <a:latin typeface="Bell MT" panose="02020503060305020303" pitchFamily="18" charset="0"/>
                <a:ea typeface="Calibri" panose="020F0502020204030204" pitchFamily="34" charset="0"/>
              </a:rPr>
              <a:t>Va’ avanti, </a:t>
            </a:r>
          </a:p>
          <a:p>
            <a:pPr algn="r">
              <a:lnSpc>
                <a:spcPct val="115000"/>
              </a:lnSpc>
            </a:pPr>
            <a:r>
              <a:rPr lang="it-IT" sz="2800" dirty="0">
                <a:effectLst/>
                <a:latin typeface="Bell MT" panose="02020503060305020303" pitchFamily="18" charset="0"/>
                <a:ea typeface="Calibri" panose="020F0502020204030204" pitchFamily="34" charset="0"/>
              </a:rPr>
              <a:t>e raggiungi (accostati a) quel carro’» </a:t>
            </a:r>
            <a:r>
              <a:rPr lang="it-IT" sz="2400" dirty="0">
                <a:effectLst/>
                <a:latin typeface="Bell MT" panose="02020503060305020303" pitchFamily="18" charset="0"/>
                <a:ea typeface="Calibri" panose="020F0502020204030204" pitchFamily="34" charset="0"/>
              </a:rPr>
              <a:t>(Atti 8,29)</a:t>
            </a:r>
            <a:r>
              <a:rPr lang="it-IT" sz="2800" dirty="0">
                <a:effectLst/>
                <a:latin typeface="Bell MT" panose="02020503060305020303" pitchFamily="18" charset="0"/>
                <a:ea typeface="Calibri" panose="020F0502020204030204" pitchFamily="34" charset="0"/>
              </a:rPr>
              <a:t> </a:t>
            </a:r>
            <a:endParaRPr lang="it-IT"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7445721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asellaDiTesto 5">
            <a:extLst>
              <a:ext uri="{FF2B5EF4-FFF2-40B4-BE49-F238E27FC236}">
                <a16:creationId xmlns:a16="http://schemas.microsoft.com/office/drawing/2014/main" id="{1CAA524C-DBD0-46DB-B729-1F3D99621A8D}"/>
              </a:ext>
            </a:extLst>
          </p:cNvPr>
          <p:cNvSpPr txBox="1"/>
          <p:nvPr/>
        </p:nvSpPr>
        <p:spPr>
          <a:xfrm>
            <a:off x="1789044" y="487018"/>
            <a:ext cx="8070573" cy="2372829"/>
          </a:xfrm>
          <a:prstGeom prst="rect">
            <a:avLst/>
          </a:prstGeom>
          <a:noFill/>
        </p:spPr>
        <p:txBody>
          <a:bodyPr wrap="square">
            <a:spAutoFit/>
          </a:bodyPr>
          <a:lstStyle/>
          <a:p>
            <a:pPr>
              <a:lnSpc>
                <a:spcPct val="115000"/>
              </a:lnSpc>
            </a:pPr>
            <a:r>
              <a:rPr lang="it-IT" sz="3400" dirty="0">
                <a:effectLst/>
                <a:latin typeface="Bell MT" panose="02020503060305020303" pitchFamily="18" charset="0"/>
                <a:ea typeface="Times New Roman" panose="02020603050405020304" pitchFamily="18" charset="0"/>
                <a:cs typeface="Calibri" panose="020F0502020204030204" pitchFamily="34" charset="0"/>
              </a:rPr>
              <a:t>«La bellezza non è che il disvelamento </a:t>
            </a:r>
          </a:p>
          <a:p>
            <a:pPr>
              <a:lnSpc>
                <a:spcPct val="115000"/>
              </a:lnSpc>
            </a:pPr>
            <a:r>
              <a:rPr lang="it-IT" sz="3400" dirty="0">
                <a:effectLst/>
                <a:latin typeface="Bell MT" panose="02020503060305020303" pitchFamily="18" charset="0"/>
                <a:ea typeface="Times New Roman" panose="02020603050405020304" pitchFamily="18" charset="0"/>
                <a:cs typeface="Calibri" panose="020F0502020204030204" pitchFamily="34" charset="0"/>
              </a:rPr>
              <a:t>di una tenebra caduta </a:t>
            </a:r>
          </a:p>
          <a:p>
            <a:pPr>
              <a:lnSpc>
                <a:spcPct val="115000"/>
              </a:lnSpc>
            </a:pPr>
            <a:r>
              <a:rPr lang="it-IT" sz="3400" dirty="0">
                <a:effectLst/>
                <a:latin typeface="Bell MT" panose="02020503060305020303" pitchFamily="18" charset="0"/>
                <a:ea typeface="Times New Roman" panose="02020603050405020304" pitchFamily="18" charset="0"/>
                <a:cs typeface="Calibri" panose="020F0502020204030204" pitchFamily="34" charset="0"/>
              </a:rPr>
              <a:t>e della luce che ne è venuta fuori».</a:t>
            </a:r>
            <a:endParaRPr lang="it-IT" sz="3400" dirty="0">
              <a:effectLst/>
              <a:latin typeface="Bell MT" panose="02020503060305020303" pitchFamily="18" charset="0"/>
              <a:ea typeface="Times New Roman" panose="02020603050405020304" pitchFamily="18" charset="0"/>
            </a:endParaRPr>
          </a:p>
          <a:p>
            <a:pPr>
              <a:lnSpc>
                <a:spcPct val="115000"/>
              </a:lnSpc>
            </a:pPr>
            <a:r>
              <a:rPr lang="it-IT" sz="2800" dirty="0">
                <a:effectLst/>
                <a:latin typeface="Bell MT" panose="02020503060305020303" pitchFamily="18" charset="0"/>
                <a:ea typeface="Times New Roman" panose="02020603050405020304" pitchFamily="18" charset="0"/>
              </a:rPr>
              <a:t>(Alda Merini, </a:t>
            </a:r>
            <a:r>
              <a:rPr lang="it-IT" sz="2800" i="1" dirty="0">
                <a:effectLst/>
                <a:latin typeface="Bell MT" panose="02020503060305020303" pitchFamily="18" charset="0"/>
                <a:ea typeface="Times New Roman" panose="02020603050405020304" pitchFamily="18" charset="0"/>
              </a:rPr>
              <a:t>Corpo d’amore. Un incontro con Gesù</a:t>
            </a:r>
            <a:r>
              <a:rPr lang="it-IT" sz="2800" dirty="0">
                <a:effectLst/>
                <a:latin typeface="Bell MT" panose="02020503060305020303" pitchFamily="18" charset="0"/>
                <a:ea typeface="Times New Roman" panose="02020603050405020304" pitchFamily="18" charset="0"/>
              </a:rPr>
              <a:t>) </a:t>
            </a:r>
          </a:p>
        </p:txBody>
      </p:sp>
      <p:pic>
        <p:nvPicPr>
          <p:cNvPr id="8" name="Immagine 7">
            <a:extLst>
              <a:ext uri="{FF2B5EF4-FFF2-40B4-BE49-F238E27FC236}">
                <a16:creationId xmlns:a16="http://schemas.microsoft.com/office/drawing/2014/main" id="{36A96A9F-FBD2-4775-8531-8B6CF43F0D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98971" y="3124861"/>
            <a:ext cx="4459360" cy="3567487"/>
          </a:xfrm>
          <a:prstGeom prst="rect">
            <a:avLst/>
          </a:prstGeom>
        </p:spPr>
      </p:pic>
    </p:spTree>
    <p:extLst>
      <p:ext uri="{BB962C8B-B14F-4D97-AF65-F5344CB8AC3E}">
        <p14:creationId xmlns:p14="http://schemas.microsoft.com/office/powerpoint/2010/main" val="31857056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FE44677-3EC8-4909-81B3-B856D1EAE36E}"/>
              </a:ext>
            </a:extLst>
          </p:cNvPr>
          <p:cNvSpPr>
            <a:spLocks noGrp="1"/>
          </p:cNvSpPr>
          <p:nvPr>
            <p:ph type="title"/>
          </p:nvPr>
        </p:nvSpPr>
        <p:spPr>
          <a:xfrm>
            <a:off x="6350990" y="611019"/>
            <a:ext cx="5402317" cy="1284042"/>
          </a:xfrm>
        </p:spPr>
        <p:txBody>
          <a:bodyPr>
            <a:noAutofit/>
          </a:bodyPr>
          <a:lstStyle/>
          <a:p>
            <a:pPr algn="r"/>
            <a:r>
              <a:rPr lang="it-IT" sz="3200" dirty="0">
                <a:solidFill>
                  <a:schemeClr val="tx1"/>
                </a:solidFill>
                <a:latin typeface="Bell MT" panose="02020503060305020303" pitchFamily="18" charset="0"/>
              </a:rPr>
              <a:t>Il dono della COMPAGNIA</a:t>
            </a:r>
            <a:br>
              <a:rPr lang="it-IT" sz="3200" dirty="0">
                <a:solidFill>
                  <a:schemeClr val="tx1"/>
                </a:solidFill>
                <a:latin typeface="Bell MT" panose="02020503060305020303" pitchFamily="18" charset="0"/>
              </a:rPr>
            </a:br>
            <a:r>
              <a:rPr lang="it-IT" sz="3200" dirty="0">
                <a:solidFill>
                  <a:schemeClr val="tx1"/>
                </a:solidFill>
                <a:latin typeface="Bell MT" panose="02020503060305020303" pitchFamily="18" charset="0"/>
              </a:rPr>
              <a:t>da </a:t>
            </a:r>
            <a:r>
              <a:rPr lang="it-IT" sz="3200" i="1" dirty="0">
                <a:solidFill>
                  <a:schemeClr val="tx1"/>
                </a:solidFill>
                <a:latin typeface="Bell MT" panose="02020503060305020303" pitchFamily="18" charset="0"/>
              </a:rPr>
              <a:t>“</a:t>
            </a:r>
            <a:r>
              <a:rPr lang="it-IT" sz="3200" i="1" dirty="0" err="1">
                <a:solidFill>
                  <a:schemeClr val="tx1"/>
                </a:solidFill>
                <a:latin typeface="Bell MT" panose="02020503060305020303" pitchFamily="18" charset="0"/>
              </a:rPr>
              <a:t>cum</a:t>
            </a:r>
            <a:r>
              <a:rPr lang="it-IT" sz="3200" i="1" dirty="0">
                <a:solidFill>
                  <a:schemeClr val="tx1"/>
                </a:solidFill>
                <a:latin typeface="Bell MT" panose="02020503060305020303" pitchFamily="18" charset="0"/>
              </a:rPr>
              <a:t> - con” -  “</a:t>
            </a:r>
            <a:r>
              <a:rPr lang="it-IT" sz="3200" i="1" dirty="0" err="1">
                <a:solidFill>
                  <a:schemeClr val="tx1"/>
                </a:solidFill>
                <a:latin typeface="Bell MT" panose="02020503060305020303" pitchFamily="18" charset="0"/>
              </a:rPr>
              <a:t>panis</a:t>
            </a:r>
            <a:r>
              <a:rPr lang="it-IT" sz="3200" i="1" dirty="0">
                <a:solidFill>
                  <a:schemeClr val="tx1"/>
                </a:solidFill>
                <a:latin typeface="Bell MT" panose="02020503060305020303" pitchFamily="18" charset="0"/>
              </a:rPr>
              <a:t> - pane”</a:t>
            </a:r>
            <a:br>
              <a:rPr lang="it-IT" sz="3200" i="1" dirty="0">
                <a:solidFill>
                  <a:schemeClr val="tx1"/>
                </a:solidFill>
                <a:latin typeface="Bell MT" panose="02020503060305020303" pitchFamily="18" charset="0"/>
              </a:rPr>
            </a:br>
            <a:r>
              <a:rPr lang="it-IT" sz="2800" b="1" dirty="0"/>
              <a:t> </a:t>
            </a:r>
            <a:br>
              <a:rPr lang="it-IT" sz="2800" b="1" dirty="0"/>
            </a:br>
            <a:endParaRPr lang="it-IT" sz="2800" b="1" dirty="0"/>
          </a:p>
        </p:txBody>
      </p:sp>
      <p:sp>
        <p:nvSpPr>
          <p:cNvPr id="3" name="Segnaposto contenuto 2">
            <a:extLst>
              <a:ext uri="{FF2B5EF4-FFF2-40B4-BE49-F238E27FC236}">
                <a16:creationId xmlns:a16="http://schemas.microsoft.com/office/drawing/2014/main" id="{20845386-4310-41E9-B469-D390B60FAE94}"/>
              </a:ext>
            </a:extLst>
          </p:cNvPr>
          <p:cNvSpPr>
            <a:spLocks noGrp="1"/>
          </p:cNvSpPr>
          <p:nvPr>
            <p:ph idx="1"/>
          </p:nvPr>
        </p:nvSpPr>
        <p:spPr>
          <a:xfrm>
            <a:off x="612775" y="2141545"/>
            <a:ext cx="7213413" cy="1972210"/>
          </a:xfrm>
        </p:spPr>
        <p:txBody>
          <a:bodyPr>
            <a:normAutofit/>
          </a:bodyPr>
          <a:lstStyle/>
          <a:p>
            <a:pPr marL="457200" lvl="1" indent="0">
              <a:lnSpc>
                <a:spcPct val="110000"/>
              </a:lnSpc>
              <a:spcBef>
                <a:spcPts val="0"/>
              </a:spcBef>
              <a:buNone/>
            </a:pPr>
            <a:r>
              <a:rPr lang="it-IT" sz="3200" i="1" dirty="0">
                <a:solidFill>
                  <a:schemeClr val="tx1"/>
                </a:solidFill>
                <a:latin typeface="Bell MT" panose="02020503060305020303" pitchFamily="18" charset="0"/>
              </a:rPr>
              <a:t>«Quando hai due soldi, con uno compera del pane, con l’altro dei giacinti per la tua anima»</a:t>
            </a:r>
            <a:r>
              <a:rPr lang="it-IT" sz="3200" dirty="0">
                <a:solidFill>
                  <a:schemeClr val="tx1"/>
                </a:solidFill>
                <a:latin typeface="Bell MT" panose="02020503060305020303" pitchFamily="18" charset="0"/>
              </a:rPr>
              <a:t> </a:t>
            </a:r>
            <a:r>
              <a:rPr lang="it-IT" sz="2400" dirty="0">
                <a:solidFill>
                  <a:schemeClr val="tx1"/>
                </a:solidFill>
                <a:latin typeface="Bell MT" panose="02020503060305020303" pitchFamily="18" charset="0"/>
              </a:rPr>
              <a:t>(proverbio persiano)</a:t>
            </a:r>
          </a:p>
          <a:p>
            <a:pPr marL="0" indent="0">
              <a:buNone/>
            </a:pPr>
            <a:endParaRPr lang="it-IT" sz="3600" dirty="0">
              <a:solidFill>
                <a:srgbClr val="0000CC"/>
              </a:solidFill>
            </a:endParaRPr>
          </a:p>
        </p:txBody>
      </p:sp>
      <p:pic>
        <p:nvPicPr>
          <p:cNvPr id="5123" name="Picture 3" descr="C:\Users\dalmolin\Desktop\pan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63067" y="4113755"/>
            <a:ext cx="3232933" cy="2151370"/>
          </a:xfrm>
          <a:prstGeom prst="rect">
            <a:avLst/>
          </a:prstGeom>
          <a:noFill/>
          <a:extLst>
            <a:ext uri="{909E8E84-426E-40DD-AFC4-6F175D3DCCD1}">
              <a14:hiddenFill xmlns:a14="http://schemas.microsoft.com/office/drawing/2010/main">
                <a:solidFill>
                  <a:srgbClr val="FFFFFF"/>
                </a:solidFill>
              </a14:hiddenFill>
            </a:ext>
          </a:extLst>
        </p:spPr>
      </p:pic>
      <p:sp>
        <p:nvSpPr>
          <p:cNvPr id="4" name="AutoShape 5" descr="Risultati immagini per giacinti foto"/>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5" name="AutoShape 7" descr="Risultati immagini per giacinti foto"/>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pic>
        <p:nvPicPr>
          <p:cNvPr id="5128" name="Picture 8" descr="C:\Users\dalmolin\Desktop\giacinti.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55849" y="2432257"/>
            <a:ext cx="3362995" cy="33629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12507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20845386-4310-41E9-B469-D390B60FAE94}"/>
              </a:ext>
            </a:extLst>
          </p:cNvPr>
          <p:cNvSpPr>
            <a:spLocks noGrp="1"/>
          </p:cNvSpPr>
          <p:nvPr>
            <p:ph idx="1"/>
          </p:nvPr>
        </p:nvSpPr>
        <p:spPr>
          <a:xfrm>
            <a:off x="3816626" y="3847586"/>
            <a:ext cx="7835497" cy="2573435"/>
          </a:xfrm>
        </p:spPr>
        <p:txBody>
          <a:bodyPr>
            <a:noAutofit/>
          </a:bodyPr>
          <a:lstStyle/>
          <a:p>
            <a:pPr marL="0" indent="0" algn="r">
              <a:spcBef>
                <a:spcPts val="0"/>
              </a:spcBef>
              <a:buNone/>
            </a:pPr>
            <a:r>
              <a:rPr lang="it-IT" sz="3200" dirty="0">
                <a:solidFill>
                  <a:schemeClr val="tx1"/>
                </a:solidFill>
                <a:latin typeface="Bell MT" panose="02020503060305020303" pitchFamily="18" charset="0"/>
              </a:rPr>
              <a:t>Il «compagno» è una figura vitale. </a:t>
            </a:r>
          </a:p>
          <a:p>
            <a:pPr marL="0" indent="0" algn="r">
              <a:spcBef>
                <a:spcPts val="0"/>
              </a:spcBef>
              <a:buNone/>
            </a:pPr>
            <a:r>
              <a:rPr lang="it-IT" sz="3200" dirty="0">
                <a:solidFill>
                  <a:schemeClr val="tx1"/>
                </a:solidFill>
                <a:latin typeface="Bell MT" panose="02020503060305020303" pitchFamily="18" charset="0"/>
              </a:rPr>
              <a:t>Con lui si condivide il pane della crescita, della resistenza, della paura, dei dubbi </a:t>
            </a:r>
          </a:p>
          <a:p>
            <a:pPr marL="0" indent="0" algn="r">
              <a:spcBef>
                <a:spcPts val="0"/>
              </a:spcBef>
              <a:buNone/>
            </a:pPr>
            <a:r>
              <a:rPr lang="it-IT" sz="3200" dirty="0">
                <a:solidFill>
                  <a:schemeClr val="tx1"/>
                </a:solidFill>
                <a:latin typeface="Bell MT" panose="02020503060305020303" pitchFamily="18" charset="0"/>
              </a:rPr>
              <a:t>e delle piccole o grandi conquiste nell’esperienza del Signore Gesù</a:t>
            </a:r>
          </a:p>
        </p:txBody>
      </p:sp>
      <p:pic>
        <p:nvPicPr>
          <p:cNvPr id="1026" name="Picture 2" descr="Risultato immagini per fiducia foto&quo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64502" y="436979"/>
            <a:ext cx="4515621" cy="30104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61924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2D208D47-005C-44C4-ACFC-298D308EDF6A}"/>
              </a:ext>
            </a:extLst>
          </p:cNvPr>
          <p:cNvSpPr txBox="1"/>
          <p:nvPr/>
        </p:nvSpPr>
        <p:spPr>
          <a:xfrm>
            <a:off x="4982817" y="533079"/>
            <a:ext cx="6096000" cy="2895921"/>
          </a:xfrm>
          <a:prstGeom prst="rect">
            <a:avLst/>
          </a:prstGeom>
          <a:noFill/>
        </p:spPr>
        <p:txBody>
          <a:bodyPr wrap="square">
            <a:spAutoFit/>
          </a:bodyPr>
          <a:lstStyle/>
          <a:p>
            <a:pPr algn="r">
              <a:lnSpc>
                <a:spcPct val="115000"/>
              </a:lnSpc>
            </a:pPr>
            <a:r>
              <a:rPr lang="it-IT" sz="3200" i="1" dirty="0">
                <a:latin typeface="Bell MT" panose="02020503060305020303" pitchFamily="18" charset="0"/>
                <a:ea typeface="Calibri" panose="020F0502020204030204" pitchFamily="34" charset="0"/>
              </a:rPr>
              <a:t>«</a:t>
            </a:r>
            <a:r>
              <a:rPr lang="it-IT" sz="3200" i="1" dirty="0">
                <a:effectLst/>
                <a:latin typeface="Bell MT" panose="02020503060305020303" pitchFamily="18" charset="0"/>
                <a:ea typeface="Calibri" panose="020F0502020204030204" pitchFamily="34" charset="0"/>
              </a:rPr>
              <a:t>Molte sono le membra, ma uno solo è il corpo. Non può l’occhio dire alla mano: ‘Non ho bisogno di te, né la testa ai piedi: ‘Non ho bisogno di voi’» </a:t>
            </a:r>
            <a:r>
              <a:rPr lang="it-IT" sz="3200" dirty="0">
                <a:effectLst/>
                <a:latin typeface="Bell MT" panose="02020503060305020303" pitchFamily="18" charset="0"/>
                <a:ea typeface="Calibri" panose="020F0502020204030204" pitchFamily="34" charset="0"/>
              </a:rPr>
              <a:t>(1Cor 12,20-21)</a:t>
            </a:r>
            <a:endParaRPr lang="it-IT" sz="3200" dirty="0">
              <a:effectLst/>
              <a:latin typeface="Times New Roman" panose="02020603050405020304" pitchFamily="18" charset="0"/>
              <a:ea typeface="Times New Roman" panose="02020603050405020304" pitchFamily="18" charset="0"/>
            </a:endParaRPr>
          </a:p>
        </p:txBody>
      </p:sp>
      <p:sp>
        <p:nvSpPr>
          <p:cNvPr id="7" name="CasellaDiTesto 6">
            <a:extLst>
              <a:ext uri="{FF2B5EF4-FFF2-40B4-BE49-F238E27FC236}">
                <a16:creationId xmlns:a16="http://schemas.microsoft.com/office/drawing/2014/main" id="{4AF031CD-3E9A-4399-A660-543AAF992FD3}"/>
              </a:ext>
            </a:extLst>
          </p:cNvPr>
          <p:cNvSpPr txBox="1"/>
          <p:nvPr/>
        </p:nvSpPr>
        <p:spPr>
          <a:xfrm>
            <a:off x="2007704" y="3756770"/>
            <a:ext cx="8176591" cy="2329612"/>
          </a:xfrm>
          <a:prstGeom prst="rect">
            <a:avLst/>
          </a:prstGeom>
          <a:noFill/>
        </p:spPr>
        <p:txBody>
          <a:bodyPr wrap="square">
            <a:spAutoFit/>
          </a:bodyPr>
          <a:lstStyle/>
          <a:p>
            <a:pPr>
              <a:lnSpc>
                <a:spcPct val="115000"/>
              </a:lnSpc>
            </a:pPr>
            <a:r>
              <a:rPr lang="it-IT" sz="3200" dirty="0">
                <a:effectLst/>
                <a:latin typeface="Bell MT" panose="02020503060305020303" pitchFamily="18" charset="0"/>
                <a:ea typeface="Calibri" panose="020F0502020204030204" pitchFamily="34" charset="0"/>
              </a:rPr>
              <a:t>Nella chiesa, come nella vita, siamo reciprocamente inviati gli uni agli altri </a:t>
            </a:r>
          </a:p>
          <a:p>
            <a:pPr>
              <a:lnSpc>
                <a:spcPct val="115000"/>
              </a:lnSpc>
            </a:pPr>
            <a:r>
              <a:rPr lang="it-IT" sz="3200" dirty="0">
                <a:effectLst/>
                <a:latin typeface="Bell MT" panose="02020503060305020303" pitchFamily="18" charset="0"/>
                <a:ea typeface="Calibri" panose="020F0502020204030204" pitchFamily="34" charset="0"/>
              </a:rPr>
              <a:t>per aiutarci. Talvolta è faticoso ricevere il dono degli altri, perché scombina le nostre sicurezze. </a:t>
            </a:r>
            <a:endParaRPr lang="it-IT"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5894023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FE44677-3EC8-4909-81B3-B856D1EAE36E}"/>
              </a:ext>
            </a:extLst>
          </p:cNvPr>
          <p:cNvSpPr>
            <a:spLocks noGrp="1"/>
          </p:cNvSpPr>
          <p:nvPr>
            <p:ph type="title"/>
          </p:nvPr>
        </p:nvSpPr>
        <p:spPr>
          <a:xfrm>
            <a:off x="1799554" y="228600"/>
            <a:ext cx="10154139" cy="6400800"/>
          </a:xfrm>
        </p:spPr>
        <p:txBody>
          <a:bodyPr>
            <a:noAutofit/>
          </a:bodyPr>
          <a:lstStyle/>
          <a:p>
            <a:pPr algn="ctr" fontAlgn="base"/>
            <a:r>
              <a:rPr lang="it-IT" sz="3000" dirty="0">
                <a:solidFill>
                  <a:schemeClr val="tx1"/>
                </a:solidFill>
                <a:latin typeface="Bell MT" panose="02020503060305020303" pitchFamily="18" charset="0"/>
              </a:rPr>
              <a:t>«Ho sceso, dandoti il braccio, almeno un milione di scale</a:t>
            </a:r>
            <a:br>
              <a:rPr lang="it-IT" sz="3000" dirty="0">
                <a:solidFill>
                  <a:schemeClr val="tx1"/>
                </a:solidFill>
                <a:latin typeface="Bell MT" panose="02020503060305020303" pitchFamily="18" charset="0"/>
              </a:rPr>
            </a:br>
            <a:r>
              <a:rPr lang="it-IT" sz="3000" dirty="0">
                <a:solidFill>
                  <a:schemeClr val="tx1"/>
                </a:solidFill>
                <a:latin typeface="Bell MT" panose="02020503060305020303" pitchFamily="18" charset="0"/>
              </a:rPr>
              <a:t>e ora che non ci sei è il vuoto ad ogni gradino.</a:t>
            </a:r>
            <a:br>
              <a:rPr lang="it-IT" sz="3000" dirty="0">
                <a:solidFill>
                  <a:schemeClr val="tx1"/>
                </a:solidFill>
                <a:latin typeface="Bell MT" panose="02020503060305020303" pitchFamily="18" charset="0"/>
              </a:rPr>
            </a:br>
            <a:r>
              <a:rPr lang="it-IT" sz="3000" dirty="0">
                <a:solidFill>
                  <a:schemeClr val="tx1"/>
                </a:solidFill>
                <a:latin typeface="Bell MT" panose="02020503060305020303" pitchFamily="18" charset="0"/>
              </a:rPr>
              <a:t>Anche così è stato breve il nostro lungo viaggio.</a:t>
            </a:r>
            <a:br>
              <a:rPr lang="it-IT" sz="3000" dirty="0">
                <a:solidFill>
                  <a:schemeClr val="tx1"/>
                </a:solidFill>
                <a:latin typeface="Bell MT" panose="02020503060305020303" pitchFamily="18" charset="0"/>
              </a:rPr>
            </a:br>
            <a:r>
              <a:rPr lang="it-IT" sz="3000" dirty="0">
                <a:solidFill>
                  <a:schemeClr val="tx1"/>
                </a:solidFill>
                <a:latin typeface="Bell MT" panose="02020503060305020303" pitchFamily="18" charset="0"/>
              </a:rPr>
              <a:t>Il mio dura tuttora, né più mi occorrono</a:t>
            </a:r>
            <a:br>
              <a:rPr lang="it-IT" sz="3000" dirty="0">
                <a:solidFill>
                  <a:schemeClr val="tx1"/>
                </a:solidFill>
                <a:latin typeface="Bell MT" panose="02020503060305020303" pitchFamily="18" charset="0"/>
              </a:rPr>
            </a:br>
            <a:r>
              <a:rPr lang="it-IT" sz="3000" dirty="0">
                <a:solidFill>
                  <a:schemeClr val="tx1"/>
                </a:solidFill>
                <a:latin typeface="Bell MT" panose="02020503060305020303" pitchFamily="18" charset="0"/>
              </a:rPr>
              <a:t>le coincidenze, le prenotazioni,</a:t>
            </a:r>
            <a:br>
              <a:rPr lang="it-IT" sz="3000" dirty="0">
                <a:solidFill>
                  <a:schemeClr val="tx1"/>
                </a:solidFill>
                <a:latin typeface="Bell MT" panose="02020503060305020303" pitchFamily="18" charset="0"/>
              </a:rPr>
            </a:br>
            <a:r>
              <a:rPr lang="it-IT" sz="3000" dirty="0">
                <a:solidFill>
                  <a:schemeClr val="tx1"/>
                </a:solidFill>
                <a:latin typeface="Bell MT" panose="02020503060305020303" pitchFamily="18" charset="0"/>
              </a:rPr>
              <a:t>le trappole, gli scorni di chi crede</a:t>
            </a:r>
            <a:br>
              <a:rPr lang="it-IT" sz="3000" dirty="0">
                <a:solidFill>
                  <a:schemeClr val="tx1"/>
                </a:solidFill>
                <a:latin typeface="Bell MT" panose="02020503060305020303" pitchFamily="18" charset="0"/>
              </a:rPr>
            </a:br>
            <a:r>
              <a:rPr lang="it-IT" sz="3000" dirty="0">
                <a:solidFill>
                  <a:schemeClr val="tx1"/>
                </a:solidFill>
                <a:latin typeface="Bell MT" panose="02020503060305020303" pitchFamily="18" charset="0"/>
              </a:rPr>
              <a:t>che la realtà sia quella che si vede.</a:t>
            </a:r>
            <a:br>
              <a:rPr lang="it-IT" sz="3000" dirty="0">
                <a:solidFill>
                  <a:schemeClr val="tx1"/>
                </a:solidFill>
                <a:latin typeface="Bell MT" panose="02020503060305020303" pitchFamily="18" charset="0"/>
              </a:rPr>
            </a:br>
            <a:r>
              <a:rPr lang="it-IT" sz="3000" dirty="0">
                <a:solidFill>
                  <a:schemeClr val="tx1"/>
                </a:solidFill>
                <a:latin typeface="Bell MT" panose="02020503060305020303" pitchFamily="18" charset="0"/>
              </a:rPr>
              <a:t>Ho sceso milioni di scale dandoti il braccio</a:t>
            </a:r>
            <a:br>
              <a:rPr lang="it-IT" sz="3000" dirty="0">
                <a:solidFill>
                  <a:schemeClr val="tx1"/>
                </a:solidFill>
                <a:latin typeface="Bell MT" panose="02020503060305020303" pitchFamily="18" charset="0"/>
              </a:rPr>
            </a:br>
            <a:r>
              <a:rPr lang="it-IT" sz="3000" dirty="0">
                <a:solidFill>
                  <a:schemeClr val="tx1"/>
                </a:solidFill>
                <a:latin typeface="Bell MT" panose="02020503060305020303" pitchFamily="18" charset="0"/>
              </a:rPr>
              <a:t>non già perché con quattr’occhi forse si vede di più.</a:t>
            </a:r>
            <a:br>
              <a:rPr lang="it-IT" sz="3000" dirty="0">
                <a:solidFill>
                  <a:schemeClr val="tx1"/>
                </a:solidFill>
                <a:latin typeface="Bell MT" panose="02020503060305020303" pitchFamily="18" charset="0"/>
              </a:rPr>
            </a:br>
            <a:r>
              <a:rPr lang="it-IT" sz="3000" dirty="0">
                <a:solidFill>
                  <a:schemeClr val="tx1"/>
                </a:solidFill>
                <a:latin typeface="Bell MT" panose="02020503060305020303" pitchFamily="18" charset="0"/>
              </a:rPr>
              <a:t>Con te le ho scese perché sapevo che di noi due</a:t>
            </a:r>
            <a:br>
              <a:rPr lang="it-IT" sz="3000" dirty="0">
                <a:solidFill>
                  <a:schemeClr val="tx1"/>
                </a:solidFill>
                <a:latin typeface="Bell MT" panose="02020503060305020303" pitchFamily="18" charset="0"/>
              </a:rPr>
            </a:br>
            <a:r>
              <a:rPr lang="it-IT" sz="3000" dirty="0">
                <a:solidFill>
                  <a:schemeClr val="tx1"/>
                </a:solidFill>
                <a:latin typeface="Bell MT" panose="02020503060305020303" pitchFamily="18" charset="0"/>
              </a:rPr>
              <a:t>le sole vere pupille, sebbene tanto offuscate,</a:t>
            </a:r>
            <a:br>
              <a:rPr lang="it-IT" sz="3000" dirty="0">
                <a:solidFill>
                  <a:schemeClr val="tx1"/>
                </a:solidFill>
                <a:latin typeface="Bell MT" panose="02020503060305020303" pitchFamily="18" charset="0"/>
              </a:rPr>
            </a:br>
            <a:r>
              <a:rPr lang="it-IT" sz="3000" dirty="0">
                <a:solidFill>
                  <a:schemeClr val="tx1"/>
                </a:solidFill>
                <a:latin typeface="Bell MT" panose="02020503060305020303" pitchFamily="18" charset="0"/>
              </a:rPr>
              <a:t>erano le tue»</a:t>
            </a:r>
            <a:br>
              <a:rPr lang="it-IT" sz="3000" dirty="0">
                <a:solidFill>
                  <a:schemeClr val="tx1"/>
                </a:solidFill>
                <a:latin typeface="Bell MT" panose="02020503060305020303" pitchFamily="18" charset="0"/>
              </a:rPr>
            </a:br>
            <a:r>
              <a:rPr lang="it-IT" sz="1000" dirty="0">
                <a:solidFill>
                  <a:schemeClr val="tx1"/>
                </a:solidFill>
                <a:latin typeface="Bell MT" panose="02020503060305020303" pitchFamily="18" charset="0"/>
              </a:rPr>
              <a:t/>
            </a:r>
            <a:br>
              <a:rPr lang="it-IT" sz="1000" dirty="0">
                <a:solidFill>
                  <a:schemeClr val="tx1"/>
                </a:solidFill>
                <a:latin typeface="Bell MT" panose="02020503060305020303" pitchFamily="18" charset="0"/>
              </a:rPr>
            </a:br>
            <a:r>
              <a:rPr lang="it-IT" sz="2800" i="1" dirty="0">
                <a:solidFill>
                  <a:schemeClr val="tx1"/>
                </a:solidFill>
                <a:latin typeface="Bell MT" panose="02020503060305020303" pitchFamily="18" charset="0"/>
              </a:rPr>
              <a:t>(Eugenio Montale alla moglie Drusilla Tanzi)</a:t>
            </a:r>
            <a:br>
              <a:rPr lang="it-IT" sz="2800" i="1" dirty="0">
                <a:solidFill>
                  <a:schemeClr val="tx1"/>
                </a:solidFill>
                <a:latin typeface="Bell MT" panose="02020503060305020303" pitchFamily="18" charset="0"/>
              </a:rPr>
            </a:br>
            <a:r>
              <a:rPr lang="it-IT" sz="4800" b="1" dirty="0">
                <a:solidFill>
                  <a:schemeClr val="tx1"/>
                </a:solidFill>
              </a:rPr>
              <a:t> </a:t>
            </a:r>
            <a:br>
              <a:rPr lang="it-IT" sz="4800" b="1" dirty="0">
                <a:solidFill>
                  <a:schemeClr val="tx1"/>
                </a:solidFill>
              </a:rPr>
            </a:br>
            <a:endParaRPr lang="it-IT" sz="4800" b="1" i="1" dirty="0">
              <a:solidFill>
                <a:schemeClr val="tx1"/>
              </a:solidFill>
              <a:latin typeface="Arial Rounded MT Bold" panose="020F0704030504030204" pitchFamily="34" charset="0"/>
            </a:endParaRPr>
          </a:p>
        </p:txBody>
      </p:sp>
    </p:spTree>
    <p:extLst>
      <p:ext uri="{BB962C8B-B14F-4D97-AF65-F5344CB8AC3E}">
        <p14:creationId xmlns:p14="http://schemas.microsoft.com/office/powerpoint/2010/main" val="9859599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4529551-E4DA-4665-88FD-0FFCC64B4592}"/>
              </a:ext>
            </a:extLst>
          </p:cNvPr>
          <p:cNvSpPr>
            <a:spLocks noGrp="1"/>
          </p:cNvSpPr>
          <p:nvPr>
            <p:ph type="title"/>
          </p:nvPr>
        </p:nvSpPr>
        <p:spPr>
          <a:xfrm>
            <a:off x="1502979" y="325821"/>
            <a:ext cx="10152993" cy="6190593"/>
          </a:xfrm>
        </p:spPr>
        <p:txBody>
          <a:bodyPr>
            <a:noAutofit/>
          </a:bodyPr>
          <a:lstStyle/>
          <a:p>
            <a:pPr algn="ctr"/>
            <a:r>
              <a:rPr lang="it-IT" sz="2800" dirty="0">
                <a:solidFill>
                  <a:srgbClr val="000000"/>
                </a:solidFill>
                <a:effectLst/>
                <a:latin typeface="Bell MT" panose="02020503060305020303" pitchFamily="18" charset="0"/>
                <a:ea typeface="Times New Roman" panose="02020603050405020304" pitchFamily="18" charset="0"/>
                <a:cs typeface="Times New Roman" panose="02020603050405020304" pitchFamily="18" charset="0"/>
              </a:rPr>
              <a:t>«La riuscita di una esistenza non si calcola con i parametri </a:t>
            </a:r>
            <a:br>
              <a:rPr lang="it-IT" sz="2800" dirty="0">
                <a:solidFill>
                  <a:srgbClr val="000000"/>
                </a:solidFill>
                <a:effectLst/>
                <a:latin typeface="Bell MT" panose="02020503060305020303" pitchFamily="18" charset="0"/>
                <a:ea typeface="Times New Roman" panose="02020603050405020304" pitchFamily="18" charset="0"/>
                <a:cs typeface="Times New Roman" panose="02020603050405020304" pitchFamily="18" charset="0"/>
              </a:rPr>
            </a:br>
            <a:r>
              <a:rPr lang="it-IT" sz="2800" dirty="0">
                <a:solidFill>
                  <a:srgbClr val="000000"/>
                </a:solidFill>
                <a:effectLst/>
                <a:latin typeface="Bell MT" panose="02020503060305020303" pitchFamily="18" charset="0"/>
                <a:ea typeface="Times New Roman" panose="02020603050405020304" pitchFamily="18" charset="0"/>
                <a:cs typeface="Times New Roman" panose="02020603050405020304" pitchFamily="18" charset="0"/>
              </a:rPr>
              <a:t>dei fixing di borsa. E i successi che contano non </a:t>
            </a:r>
            <a:br>
              <a:rPr lang="it-IT" sz="2800" dirty="0">
                <a:solidFill>
                  <a:srgbClr val="000000"/>
                </a:solidFill>
                <a:effectLst/>
                <a:latin typeface="Bell MT" panose="02020503060305020303" pitchFamily="18" charset="0"/>
                <a:ea typeface="Times New Roman" panose="02020603050405020304" pitchFamily="18" charset="0"/>
                <a:cs typeface="Times New Roman" panose="02020603050405020304" pitchFamily="18" charset="0"/>
              </a:rPr>
            </a:br>
            <a:r>
              <a:rPr lang="it-IT" sz="2800" dirty="0">
                <a:solidFill>
                  <a:srgbClr val="000000"/>
                </a:solidFill>
                <a:effectLst/>
                <a:latin typeface="Bell MT" panose="02020503060305020303" pitchFamily="18" charset="0"/>
                <a:ea typeface="Times New Roman" panose="02020603050405020304" pitchFamily="18" charset="0"/>
                <a:cs typeface="Times New Roman" panose="02020603050405020304" pitchFamily="18" charset="0"/>
              </a:rPr>
              <a:t>si misurano con l’applausometro delle platee, </a:t>
            </a:r>
            <a:br>
              <a:rPr lang="it-IT" sz="2800" dirty="0">
                <a:solidFill>
                  <a:srgbClr val="000000"/>
                </a:solidFill>
                <a:effectLst/>
                <a:latin typeface="Bell MT" panose="02020503060305020303" pitchFamily="18" charset="0"/>
                <a:ea typeface="Times New Roman" panose="02020603050405020304" pitchFamily="18" charset="0"/>
                <a:cs typeface="Times New Roman" panose="02020603050405020304" pitchFamily="18" charset="0"/>
              </a:rPr>
            </a:br>
            <a:r>
              <a:rPr lang="it-IT" sz="2800" dirty="0">
                <a:solidFill>
                  <a:srgbClr val="000000"/>
                </a:solidFill>
                <a:effectLst/>
                <a:latin typeface="Bell MT" panose="02020503060305020303" pitchFamily="18" charset="0"/>
                <a:ea typeface="Times New Roman" panose="02020603050405020304" pitchFamily="18" charset="0"/>
                <a:cs typeface="Times New Roman" panose="02020603050405020304" pitchFamily="18" charset="0"/>
              </a:rPr>
              <a:t>o con gli indici di gradimento delle folle».</a:t>
            </a:r>
            <a:r>
              <a:rPr lang="it-IT" sz="2800" b="0" i="0" dirty="0">
                <a:solidFill>
                  <a:srgbClr val="330000"/>
                </a:solidFill>
                <a:effectLst/>
                <a:latin typeface="Bell MT" panose="02020503060305020303" pitchFamily="18" charset="0"/>
              </a:rPr>
              <a:t/>
            </a:r>
            <a:br>
              <a:rPr lang="it-IT" sz="2800" b="0" i="0" dirty="0">
                <a:solidFill>
                  <a:srgbClr val="330000"/>
                </a:solidFill>
                <a:effectLst/>
                <a:latin typeface="Bell MT" panose="02020503060305020303" pitchFamily="18" charset="0"/>
              </a:rPr>
            </a:br>
            <a:r>
              <a:rPr lang="it-IT" sz="2800" b="0" i="0" dirty="0">
                <a:solidFill>
                  <a:srgbClr val="330000"/>
                </a:solidFill>
                <a:effectLst/>
                <a:latin typeface="Bell MT" panose="02020503060305020303" pitchFamily="18" charset="0"/>
              </a:rPr>
              <a:t>(…)</a:t>
            </a:r>
            <a:br>
              <a:rPr lang="it-IT" sz="2800" b="0" i="0" dirty="0">
                <a:solidFill>
                  <a:srgbClr val="330000"/>
                </a:solidFill>
                <a:effectLst/>
                <a:latin typeface="Bell MT" panose="02020503060305020303" pitchFamily="18" charset="0"/>
              </a:rPr>
            </a:br>
            <a:r>
              <a:rPr lang="it-IT" sz="2800" b="0" i="0" dirty="0">
                <a:solidFill>
                  <a:srgbClr val="330000"/>
                </a:solidFill>
                <a:effectLst/>
                <a:latin typeface="Bell MT" panose="02020503060305020303" pitchFamily="18" charset="0"/>
              </a:rPr>
              <a:t>«Vi accorgerete che gli stralci inespressi della vostra esistenza concepita alla grande, le schegge amputate </a:t>
            </a:r>
            <a:br>
              <a:rPr lang="it-IT" sz="2800" b="0" i="0" dirty="0">
                <a:solidFill>
                  <a:srgbClr val="330000"/>
                </a:solidFill>
                <a:effectLst/>
                <a:latin typeface="Bell MT" panose="02020503060305020303" pitchFamily="18" charset="0"/>
              </a:rPr>
            </a:br>
            <a:r>
              <a:rPr lang="it-IT" sz="2800" b="0" i="0" dirty="0">
                <a:solidFill>
                  <a:srgbClr val="330000"/>
                </a:solidFill>
                <a:effectLst/>
                <a:latin typeface="Bell MT" panose="02020503060305020303" pitchFamily="18" charset="0"/>
              </a:rPr>
              <a:t>dei vostri progetti iniziali, le inversioni di marcia </a:t>
            </a:r>
            <a:br>
              <a:rPr lang="it-IT" sz="2800" b="0" i="0" dirty="0">
                <a:solidFill>
                  <a:srgbClr val="330000"/>
                </a:solidFill>
                <a:effectLst/>
                <a:latin typeface="Bell MT" panose="02020503060305020303" pitchFamily="18" charset="0"/>
              </a:rPr>
            </a:br>
            <a:r>
              <a:rPr lang="it-IT" sz="2800" b="0" i="0" dirty="0">
                <a:solidFill>
                  <a:srgbClr val="330000"/>
                </a:solidFill>
                <a:effectLst/>
                <a:latin typeface="Bell MT" panose="02020503060305020303" pitchFamily="18" charset="0"/>
              </a:rPr>
              <a:t>sulle vostre carreggiate mai divenute carriere, </a:t>
            </a:r>
            <a:br>
              <a:rPr lang="it-IT" sz="2800" b="0" i="0" dirty="0">
                <a:solidFill>
                  <a:srgbClr val="330000"/>
                </a:solidFill>
                <a:effectLst/>
                <a:latin typeface="Bell MT" panose="02020503060305020303" pitchFamily="18" charset="0"/>
              </a:rPr>
            </a:br>
            <a:r>
              <a:rPr lang="it-IT" sz="2800" b="0" i="0" dirty="0">
                <a:solidFill>
                  <a:srgbClr val="330000"/>
                </a:solidFill>
                <a:effectLst/>
                <a:latin typeface="Bell MT" panose="02020503060305020303" pitchFamily="18" charset="0"/>
              </a:rPr>
              <a:t>non soltanto non sono inutili, ma costituiscono </a:t>
            </a:r>
            <a:br>
              <a:rPr lang="it-IT" sz="2800" b="0" i="0" dirty="0">
                <a:solidFill>
                  <a:srgbClr val="330000"/>
                </a:solidFill>
                <a:effectLst/>
                <a:latin typeface="Bell MT" panose="02020503060305020303" pitchFamily="18" charset="0"/>
              </a:rPr>
            </a:br>
            <a:r>
              <a:rPr lang="it-IT" sz="2800" b="0" i="0" dirty="0">
                <a:solidFill>
                  <a:srgbClr val="330000"/>
                </a:solidFill>
                <a:effectLst/>
                <a:latin typeface="Bell MT" panose="02020503060305020303" pitchFamily="18" charset="0"/>
              </a:rPr>
              <a:t>il fondo di quella Cassa depositi e prestiti </a:t>
            </a:r>
            <a:br>
              <a:rPr lang="it-IT" sz="2800" b="0" i="0" dirty="0">
                <a:solidFill>
                  <a:srgbClr val="330000"/>
                </a:solidFill>
                <a:effectLst/>
                <a:latin typeface="Bell MT" panose="02020503060305020303" pitchFamily="18" charset="0"/>
              </a:rPr>
            </a:br>
            <a:r>
              <a:rPr lang="it-IT" sz="2800" b="0" i="0" dirty="0">
                <a:solidFill>
                  <a:srgbClr val="330000"/>
                </a:solidFill>
                <a:effectLst/>
                <a:latin typeface="Bell MT" panose="02020503060305020303" pitchFamily="18" charset="0"/>
              </a:rPr>
              <a:t>che alimenta ancora oggi l’economia della salvezza»</a:t>
            </a:r>
            <a:br>
              <a:rPr lang="it-IT" sz="2800" b="0" i="0" dirty="0">
                <a:solidFill>
                  <a:srgbClr val="330000"/>
                </a:solidFill>
                <a:effectLst/>
                <a:latin typeface="Bell MT" panose="02020503060305020303" pitchFamily="18" charset="0"/>
              </a:rPr>
            </a:br>
            <a:r>
              <a:rPr lang="it-IT" sz="1400" b="0" i="0" dirty="0">
                <a:solidFill>
                  <a:srgbClr val="330000"/>
                </a:solidFill>
                <a:effectLst/>
                <a:latin typeface="Arial" panose="020B0604020202020204" pitchFamily="34" charset="0"/>
              </a:rPr>
              <a:t/>
            </a:r>
            <a:br>
              <a:rPr lang="it-IT" sz="1400" b="0" i="0" dirty="0">
                <a:solidFill>
                  <a:srgbClr val="330000"/>
                </a:solidFill>
                <a:effectLst/>
                <a:latin typeface="Arial" panose="020B0604020202020204" pitchFamily="34" charset="0"/>
              </a:rPr>
            </a:br>
            <a:r>
              <a:rPr lang="it-IT" sz="2400" b="0" i="1" dirty="0">
                <a:solidFill>
                  <a:srgbClr val="330000"/>
                </a:solidFill>
                <a:effectLst/>
                <a:latin typeface="Bell MT" panose="02020503060305020303" pitchFamily="18" charset="0"/>
              </a:rPr>
              <a:t>(don Tonino Bello, ‘</a:t>
            </a:r>
            <a:r>
              <a:rPr lang="it-IT" sz="2400" i="1" dirty="0">
                <a:solidFill>
                  <a:srgbClr val="000000"/>
                </a:solidFill>
                <a:effectLst/>
                <a:latin typeface="Bell MT" panose="02020503060305020303" pitchFamily="18" charset="0"/>
                <a:ea typeface="Times New Roman" panose="02020603050405020304" pitchFamily="18" charset="0"/>
                <a:cs typeface="Times New Roman" panose="02020603050405020304" pitchFamily="18" charset="0"/>
              </a:rPr>
              <a:t>Lettera a coloro che si sentono falliti’) </a:t>
            </a:r>
            <a:endParaRPr lang="it-IT" sz="2400" b="1" i="1" dirty="0">
              <a:solidFill>
                <a:srgbClr val="800000"/>
              </a:solidFill>
              <a:latin typeface="Bell MT" panose="02020503060305020303" pitchFamily="18" charset="0"/>
            </a:endParaRPr>
          </a:p>
        </p:txBody>
      </p:sp>
    </p:spTree>
    <p:extLst>
      <p:ext uri="{BB962C8B-B14F-4D97-AF65-F5344CB8AC3E}">
        <p14:creationId xmlns:p14="http://schemas.microsoft.com/office/powerpoint/2010/main" val="9111646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asellaDiTesto 5">
            <a:extLst>
              <a:ext uri="{FF2B5EF4-FFF2-40B4-BE49-F238E27FC236}">
                <a16:creationId xmlns:a16="http://schemas.microsoft.com/office/drawing/2014/main" id="{97525E2A-2B2E-4E35-99CF-A4A0B9053E96}"/>
              </a:ext>
            </a:extLst>
          </p:cNvPr>
          <p:cNvSpPr txBox="1"/>
          <p:nvPr/>
        </p:nvSpPr>
        <p:spPr>
          <a:xfrm>
            <a:off x="1842053" y="653321"/>
            <a:ext cx="6745356" cy="3046988"/>
          </a:xfrm>
          <a:prstGeom prst="rect">
            <a:avLst/>
          </a:prstGeom>
          <a:noFill/>
        </p:spPr>
        <p:txBody>
          <a:bodyPr wrap="square">
            <a:spAutoFit/>
          </a:bodyPr>
          <a:lstStyle/>
          <a:p>
            <a:r>
              <a:rPr lang="it-IT" sz="2400" dirty="0">
                <a:latin typeface="Bell MT" panose="02020503060305020303" pitchFamily="18" charset="0"/>
              </a:rPr>
              <a:t>«Io sono solo un ragazzo; non so come regolarmi. Il tuo servo è in mezzo al tuo popolo che hai scelto, popolo numeroso che per quantità non si può calcolare né contare</a:t>
            </a:r>
            <a:r>
              <a:rPr lang="it-IT" sz="2400" i="1" dirty="0">
                <a:latin typeface="Bell MT" panose="02020503060305020303" pitchFamily="18" charset="0"/>
              </a:rPr>
              <a:t>. </a:t>
            </a:r>
          </a:p>
          <a:p>
            <a:r>
              <a:rPr lang="it-IT" sz="2400" i="1" dirty="0">
                <a:latin typeface="Bell MT" panose="02020503060305020303" pitchFamily="18" charset="0"/>
              </a:rPr>
              <a:t>Concedi al tuo servo un cuore docile</a:t>
            </a:r>
            <a:r>
              <a:rPr lang="it-IT" sz="2400" dirty="0">
                <a:latin typeface="Bell MT" panose="02020503060305020303" pitchFamily="18" charset="0"/>
              </a:rPr>
              <a:t>, perché sappia rendere giustizia al tuo popolo e sappia distinguere il bene dal male; infatti chi può governare questo tuo popolo così numeroso?» (1 Re 3,7-9) </a:t>
            </a:r>
            <a:endParaRPr lang="it-IT" sz="2400" dirty="0"/>
          </a:p>
        </p:txBody>
      </p:sp>
      <p:sp>
        <p:nvSpPr>
          <p:cNvPr id="8" name="CasellaDiTesto 7">
            <a:extLst>
              <a:ext uri="{FF2B5EF4-FFF2-40B4-BE49-F238E27FC236}">
                <a16:creationId xmlns:a16="http://schemas.microsoft.com/office/drawing/2014/main" id="{E85F6845-94A1-4A1F-8844-3C8D81168CF9}"/>
              </a:ext>
            </a:extLst>
          </p:cNvPr>
          <p:cNvSpPr txBox="1"/>
          <p:nvPr/>
        </p:nvSpPr>
        <p:spPr>
          <a:xfrm>
            <a:off x="3935896" y="4032026"/>
            <a:ext cx="7487477" cy="2053383"/>
          </a:xfrm>
          <a:prstGeom prst="rect">
            <a:avLst/>
          </a:prstGeom>
          <a:noFill/>
        </p:spPr>
        <p:txBody>
          <a:bodyPr wrap="square">
            <a:spAutoFit/>
          </a:bodyPr>
          <a:lstStyle/>
          <a:p>
            <a:pPr algn="r">
              <a:lnSpc>
                <a:spcPct val="115000"/>
              </a:lnSpc>
            </a:pPr>
            <a:r>
              <a:rPr lang="it-IT" sz="2800" i="1" dirty="0">
                <a:solidFill>
                  <a:srgbClr val="000000"/>
                </a:solidFill>
                <a:effectLst/>
                <a:latin typeface="Bell MT" panose="02020503060305020303" pitchFamily="18" charset="0"/>
                <a:ea typeface="Times New Roman" panose="02020603050405020304" pitchFamily="18" charset="0"/>
                <a:cs typeface="Arial" panose="020B0604020202020204" pitchFamily="34" charset="0"/>
              </a:rPr>
              <a:t>«Solo quando noi avremo taciuto, Dio potrà parlare. Comunicherà a noi solo sulle sabbie del deserto. </a:t>
            </a:r>
          </a:p>
          <a:p>
            <a:pPr algn="r">
              <a:lnSpc>
                <a:spcPct val="115000"/>
              </a:lnSpc>
            </a:pPr>
            <a:r>
              <a:rPr lang="it-IT" sz="2800" i="1" dirty="0">
                <a:solidFill>
                  <a:srgbClr val="000000"/>
                </a:solidFill>
                <a:effectLst/>
                <a:latin typeface="Bell MT" panose="02020503060305020303" pitchFamily="18" charset="0"/>
                <a:ea typeface="Times New Roman" panose="02020603050405020304" pitchFamily="18" charset="0"/>
                <a:cs typeface="Arial" panose="020B0604020202020204" pitchFamily="34" charset="0"/>
              </a:rPr>
              <a:t>Nel silenzio maturano le grandi cose della vita: </a:t>
            </a:r>
          </a:p>
          <a:p>
            <a:pPr algn="r">
              <a:lnSpc>
                <a:spcPct val="115000"/>
              </a:lnSpc>
            </a:pPr>
            <a:r>
              <a:rPr lang="it-IT" sz="2800" i="1" dirty="0">
                <a:solidFill>
                  <a:srgbClr val="000000"/>
                </a:solidFill>
                <a:effectLst/>
                <a:latin typeface="Bell MT" panose="02020503060305020303" pitchFamily="18" charset="0"/>
                <a:ea typeface="Times New Roman" panose="02020603050405020304" pitchFamily="18" charset="0"/>
                <a:cs typeface="Arial" panose="020B0604020202020204" pitchFamily="34" charset="0"/>
              </a:rPr>
              <a:t>la conversione, l'amore, il sacrificio» </a:t>
            </a:r>
            <a:r>
              <a:rPr lang="it-IT" sz="2400" dirty="0">
                <a:solidFill>
                  <a:srgbClr val="212121"/>
                </a:solidFill>
                <a:effectLst/>
                <a:latin typeface="Bell MT" panose="02020503060305020303" pitchFamily="18" charset="0"/>
                <a:ea typeface="Times New Roman" panose="02020603050405020304" pitchFamily="18" charset="0"/>
                <a:cs typeface="Segoe UI" panose="020B0502040204020203" pitchFamily="34" charset="0"/>
              </a:rPr>
              <a:t>(don Tonino Bello)</a:t>
            </a:r>
            <a:endParaRPr lang="it-IT"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485937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Un Mondo di Parole - Neuropsicologia e Logopedia dell'Età Evolutiva - Home  | Facebook">
            <a:extLst>
              <a:ext uri="{FF2B5EF4-FFF2-40B4-BE49-F238E27FC236}">
                <a16:creationId xmlns:a16="http://schemas.microsoft.com/office/drawing/2014/main" id="{AA70399C-05D1-4678-91C2-FC96EB87152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75793" y="1170436"/>
            <a:ext cx="4729162" cy="4729162"/>
          </a:xfrm>
          <a:prstGeom prst="rect">
            <a:avLst/>
          </a:prstGeom>
          <a:noFill/>
          <a:extLst>
            <a:ext uri="{909E8E84-426E-40DD-AFC4-6F175D3DCCD1}">
              <a14:hiddenFill xmlns:a14="http://schemas.microsoft.com/office/drawing/2010/main">
                <a:solidFill>
                  <a:srgbClr val="FFFFFF"/>
                </a:solidFill>
              </a14:hiddenFill>
            </a:ext>
          </a:extLst>
        </p:spPr>
      </p:pic>
      <p:sp>
        <p:nvSpPr>
          <p:cNvPr id="8" name="CasellaDiTesto 7">
            <a:extLst>
              <a:ext uri="{FF2B5EF4-FFF2-40B4-BE49-F238E27FC236}">
                <a16:creationId xmlns:a16="http://schemas.microsoft.com/office/drawing/2014/main" id="{F2BD9172-BF74-4BD1-A5F7-F142BF56EC85}"/>
              </a:ext>
            </a:extLst>
          </p:cNvPr>
          <p:cNvSpPr txBox="1"/>
          <p:nvPr/>
        </p:nvSpPr>
        <p:spPr>
          <a:xfrm>
            <a:off x="6773725" y="669719"/>
            <a:ext cx="4585254" cy="5518562"/>
          </a:xfrm>
          <a:prstGeom prst="rect">
            <a:avLst/>
          </a:prstGeom>
          <a:noFill/>
        </p:spPr>
        <p:txBody>
          <a:bodyPr wrap="square">
            <a:spAutoFit/>
          </a:bodyPr>
          <a:lstStyle/>
          <a:p>
            <a:pPr algn="r">
              <a:lnSpc>
                <a:spcPct val="115000"/>
              </a:lnSpc>
            </a:pPr>
            <a:r>
              <a:rPr lang="it-IT" sz="2800" dirty="0">
                <a:effectLst/>
                <a:latin typeface="Bell MT" panose="02020503060305020303" pitchFamily="18" charset="0"/>
                <a:ea typeface="Calibri" panose="020F0502020204030204" pitchFamily="34" charset="0"/>
              </a:rPr>
              <a:t>Oggi più che mai siamo invasi dalle parole, dal rumore delle parole, al punto che l’inquinamento sonoro può ormai essere annoverato tra i problemi ecologici. </a:t>
            </a:r>
          </a:p>
          <a:p>
            <a:pPr algn="r">
              <a:lnSpc>
                <a:spcPct val="115000"/>
              </a:lnSpc>
            </a:pPr>
            <a:r>
              <a:rPr lang="it-IT" sz="2800" dirty="0">
                <a:effectLst/>
                <a:latin typeface="Bell MT" panose="02020503060305020303" pitchFamily="18" charset="0"/>
                <a:ea typeface="Calibri" panose="020F0502020204030204" pitchFamily="34" charset="0"/>
              </a:rPr>
              <a:t>Nella società cacofonica </a:t>
            </a:r>
          </a:p>
          <a:p>
            <a:pPr algn="r">
              <a:lnSpc>
                <a:spcPct val="115000"/>
              </a:lnSpc>
            </a:pPr>
            <a:r>
              <a:rPr lang="it-IT" sz="2800" dirty="0">
                <a:effectLst/>
                <a:latin typeface="Bell MT" panose="02020503060305020303" pitchFamily="18" charset="0"/>
                <a:ea typeface="Calibri" panose="020F0502020204030204" pitchFamily="34" charset="0"/>
              </a:rPr>
              <a:t>in cui viviamo, la parola è diventata uno strumento obbligato per l’affermazione </a:t>
            </a:r>
          </a:p>
          <a:p>
            <a:pPr algn="r">
              <a:lnSpc>
                <a:spcPct val="115000"/>
              </a:lnSpc>
            </a:pPr>
            <a:r>
              <a:rPr lang="it-IT" sz="2800" dirty="0">
                <a:effectLst/>
                <a:latin typeface="Bell MT" panose="02020503060305020303" pitchFamily="18" charset="0"/>
                <a:ea typeface="Calibri" panose="020F0502020204030204" pitchFamily="34" charset="0"/>
              </a:rPr>
              <a:t>e la celebrazione di sé stessi. </a:t>
            </a:r>
            <a:endParaRPr lang="it-IT"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416352341"/>
      </p:ext>
    </p:extLst>
  </p:cSld>
  <p:clrMapOvr>
    <a:masterClrMapping/>
  </p:clrMapOvr>
</p:sld>
</file>

<file path=ppt/theme/theme1.xml><?xml version="1.0" encoding="utf-8"?>
<a:theme xmlns:a="http://schemas.openxmlformats.org/drawingml/2006/main" name="Filo">
  <a:themeElements>
    <a:clrScheme name="Filo">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Filo">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Filo">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1770</TotalTime>
  <Words>1160</Words>
  <Application>Microsoft Office PowerPoint</Application>
  <PresentationFormat>Widescreen</PresentationFormat>
  <Paragraphs>88</Paragraphs>
  <Slides>20</Slides>
  <Notes>0</Notes>
  <HiddenSlides>0</HiddenSlides>
  <MMClips>0</MMClips>
  <ScaleCrop>false</ScaleCrop>
  <HeadingPairs>
    <vt:vector size="6" baseType="variant">
      <vt:variant>
        <vt:lpstr>Caratteri utilizzati</vt:lpstr>
      </vt:variant>
      <vt:variant>
        <vt:i4>11</vt:i4>
      </vt:variant>
      <vt:variant>
        <vt:lpstr>Tema</vt:lpstr>
      </vt:variant>
      <vt:variant>
        <vt:i4>1</vt:i4>
      </vt:variant>
      <vt:variant>
        <vt:lpstr>Titoli diapositive</vt:lpstr>
      </vt:variant>
      <vt:variant>
        <vt:i4>20</vt:i4>
      </vt:variant>
    </vt:vector>
  </HeadingPairs>
  <TitlesOfParts>
    <vt:vector size="32" baseType="lpstr">
      <vt:lpstr>SimSun</vt:lpstr>
      <vt:lpstr>Arial</vt:lpstr>
      <vt:lpstr>Arial Rounded MT Bold</vt:lpstr>
      <vt:lpstr>Arial Unicode MS</vt:lpstr>
      <vt:lpstr>Bell MT</vt:lpstr>
      <vt:lpstr>Calibri</vt:lpstr>
      <vt:lpstr>Century Gothic</vt:lpstr>
      <vt:lpstr>Garamond</vt:lpstr>
      <vt:lpstr>Segoe UI</vt:lpstr>
      <vt:lpstr>Times New Roman</vt:lpstr>
      <vt:lpstr>Wingdings 3</vt:lpstr>
      <vt:lpstr>Filo</vt:lpstr>
      <vt:lpstr>Presentazione standard di PowerPoint</vt:lpstr>
      <vt:lpstr>Presentazione standard di PowerPoint</vt:lpstr>
      <vt:lpstr>Il dono della COMPAGNIA da “cum - con” -  “panis - pane”   </vt:lpstr>
      <vt:lpstr>Presentazione standard di PowerPoint</vt:lpstr>
      <vt:lpstr>Presentazione standard di PowerPoint</vt:lpstr>
      <vt:lpstr>«Ho sceso, dandoti il braccio, almeno un milione di scale e ora che non ci sei è il vuoto ad ogni gradino. Anche così è stato breve il nostro lungo viaggio. Il mio dura tuttora, né più mi occorrono le coincidenze, le prenotazioni, le trappole, gli scorni di chi crede che la realtà sia quella che si vede. Ho sceso milioni di scale dandoti il braccio non già perché con quattr’occhi forse si vede di più. Con te le ho scese perché sapevo che di noi due le sole vere pupille, sebbene tanto offuscate, erano le tue»  (Eugenio Montale alla moglie Drusilla Tanzi)   </vt:lpstr>
      <vt:lpstr>«La riuscita di una esistenza non si calcola con i parametri  dei fixing di borsa. E i successi che contano non  si misurano con l’applausometro delle platee,  o con gli indici di gradimento delle folle». (…) «Vi accorgerete che gli stralci inespressi della vostra esistenza concepita alla grande, le schegge amputate  dei vostri progetti iniziali, le inversioni di marcia  sulle vostre carreggiate mai divenute carriere,  non soltanto non sono inutili, ma costituiscono  il fondo di quella Cassa depositi e prestiti  che alimenta ancora oggi l’economia della salvezza»  (don Tonino Bello, ‘Lettera a coloro che si sentono falliti’) </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Sogna con passione;  uno sguardo per “guardare oltre”   </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ABITARE LA VITA scegliere da credenti per Cristo</dc:title>
  <dc:creator>Claudia Ciotti</dc:creator>
  <cp:lastModifiedBy>Utente</cp:lastModifiedBy>
  <cp:revision>110</cp:revision>
  <dcterms:created xsi:type="dcterms:W3CDTF">2018-04-01T19:35:21Z</dcterms:created>
  <dcterms:modified xsi:type="dcterms:W3CDTF">2021-10-28T21:02:09Z</dcterms:modified>
</cp:coreProperties>
</file>