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6" r:id="rId4"/>
    <p:sldId id="257" r:id="rId5"/>
    <p:sldId id="258" r:id="rId6"/>
    <p:sldId id="261" r:id="rId7"/>
    <p:sldId id="26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C378E7-E035-4146-8FC6-1CF1ABDB8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D63778A-4A3E-40AE-887E-F714CD168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28D796-2086-4321-9803-2A47CBEC4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DD1B03-371E-4963-B6AC-7289D711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6950AE-EC8B-4282-84D3-4CAE57A5D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116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66012D-711C-46C3-890D-42F8911AA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A7F244A-271B-4453-99F3-E831B199F1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7451E9-CDD3-4077-98C3-14C8B3057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9536F1-A24C-467D-B3AB-7CF5BC033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32CE284-D879-4738-802D-6496C0AB5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3767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9D93D48-6D4D-4D21-BC3B-28949F8A67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5C19890-4CB4-4360-B06B-5B7A5C548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B002261-248A-456E-9DB9-D8ADCA1E7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9D57A2-8DF2-4C88-B245-90002A013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B51ECDE-A6F0-4B19-BA09-667EFF239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4932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525946-D323-4589-8167-914BC425D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115317-D296-4C8E-BD3C-E23677479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CB53E1-57CB-4AEC-A28C-4D3D2B642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FF80D5-26D7-4DB7-9CA9-8B2DEF19C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A0F291-01F8-4CF8-8CFF-4DA364C8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9898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0D6BA-2352-4485-B343-8BA5AE597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07A014-92A3-4A5C-96D5-E87F7A189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141FCE-3373-4CD5-B136-F7D7FDE91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DD1E5B-8D0F-4F57-B3B3-8CF6C0D3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201B2C-EDC3-4228-BF59-F997DC48B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4822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C36298-E6DF-4EFF-B532-D7D84C7A9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00DF84-C1C1-42B5-8040-EB1AFC8FD9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8484FE5-65A7-4C5E-9B6A-ABFD1FE68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187B4C5-AFF5-4D99-83FD-3F1A67BDC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2E7D625-5A1D-4453-80C8-A20523A01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2D1EE3A-5E3C-4B28-8E05-DF9064232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3266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17D988-A0E1-455A-BDFC-C686BB478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1F0F4C-D40C-4EB2-B227-7B32E113E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66E06DE-C9A3-4E5C-99F8-4965E6726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6F6038E-25A6-436C-88F8-297D051DC8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8B6F120-7C32-400C-8BED-4D363EFA0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B930B07-D92B-4CFD-9364-9B9992868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D1D5696-4F84-4C62-8410-1A394F47D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E65DBBA-3C17-43F0-AE56-9B978936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070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B883C5-88D6-4C37-9EAD-C561478F9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EB55B42-06E7-40F5-9528-049BF3963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E17B7DE-00B3-4CD3-8465-A4ED91A8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B535D5C-419D-439C-9FE8-2715D789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4826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C20037B-F159-47A4-8519-CAB01CAF2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BD7B28F-2EA5-4624-8B72-5EF2E5026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B595358-E08C-4E8A-8B03-879D68086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8554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C525FC-6800-4995-9034-EE4C36A52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911559-7D12-4E79-A57A-A43533996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DFF76C2-DD1D-45DE-A5A9-2C498247CD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CB9E15B-03B9-42F7-A937-FD1F12B4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EB5C59E-DE11-425E-9846-F087C6186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D7BF382-BC06-424B-99FB-FBA250A78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57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BCDD76-BD45-4661-BFE0-0A9C6CA20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8CDF0F3-4DAF-4733-88F7-6A38C4CC75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C1F22AD-8287-4CB8-9A78-FD3E9174B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B481579-4333-448F-BB5A-62C7D1BF4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4EF6DF-F99B-4E06-A9B6-A8FEB4B1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816DB2-14CE-484B-8288-85B81FFC8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9793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CEB48FE-BFDC-4AEF-AABF-6EE707F92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1656C83-2EB3-44BE-8F53-6BCD98315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392CC5-5AAB-4B81-A433-8A24DC3CF6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FCE90-E568-4A9F-896C-A9CD5ABACF08}" type="datetimeFigureOut">
              <a:rPr lang="it-IT" smtClean="0"/>
              <a:t>08/03/2021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33B043-A165-4E89-A238-ACBE418D4A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58259F-8F1C-42FF-97F4-99882D2587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77701-8249-49CB-86F2-97FB7CA4E2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4309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A49460-0C3C-440C-83D7-CC9B980A613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37626" y="1648489"/>
            <a:ext cx="6786780" cy="520951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filosofia stoica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diffuse inizialmente in Grecia partire dalla fine del IV secolo a. C. ed ebbe grande fortuna nei secoli successivi, a Roma e nell’era cristiana.  La “natura” (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φύσις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è al centro del pensiero stoico, che è una forma di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monismo materialistico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Tutto ciò che esiste infatti per gli stoici è corporeo: la Natura in quanto tale è eterna, anche se soggetta a un divenire ciclico (tra “conflagrazione universale” e “palingenesi”).  L’universo è peraltro regolato da una Ragione universale (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λόγος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uno “spirito” (π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νεῦμ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divino (materiale) che penetra tutto il cosmo</a:t>
            </a:r>
            <a:r>
              <a:rPr lang="it-IT" dirty="0"/>
              <a:t>. </a:t>
            </a:r>
          </a:p>
        </p:txBody>
      </p:sp>
      <p:pic>
        <p:nvPicPr>
          <p:cNvPr id="1026" name="Picture 2" descr="Stoicismo - Wikipedia">
            <a:extLst>
              <a:ext uri="{FF2B5EF4-FFF2-40B4-BE49-F238E27FC236}">
                <a16:creationId xmlns:a16="http://schemas.microsoft.com/office/drawing/2014/main" id="{DB14145C-A74C-4EF5-A986-12D0599980B9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984" y="3729709"/>
            <a:ext cx="2232000" cy="275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AF5055-33E1-45F1-A994-7B893EF563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5659" y="113489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filosofie della natura ellenistiche: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lo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stoicismo</a:t>
            </a:r>
          </a:p>
        </p:txBody>
      </p:sp>
      <p:pic>
        <p:nvPicPr>
          <p:cNvPr id="1028" name="Picture 4" descr="Stoicismo - Wikipedia">
            <a:extLst>
              <a:ext uri="{FF2B5EF4-FFF2-40B4-BE49-F238E27FC236}">
                <a16:creationId xmlns:a16="http://schemas.microsoft.com/office/drawing/2014/main" id="{A0037810-1413-4C42-BA86-3113DB817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695" y="1778197"/>
            <a:ext cx="1944000" cy="287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527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F76E8D-0935-481D-AA4F-0055449C9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-137797"/>
            <a:ext cx="10515600" cy="1690688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divino e la Provvidenza. L’antropocentrismo stoico.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A17964-0775-492B-884D-D9CFF28BA9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677" y="1552891"/>
            <a:ext cx="6175717" cy="511519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Nulla dunque accade a caso, ma secondo una rigorosa necessità non di tipo meccanico, ma finalistico, perché espressione del Destino ovvero della Provvidenza (π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ρόνοι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divina. La saggezza consiste nell’adeguarsi a questo ordine razionale del cosmo, e dunque nel “seguire la natura”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sequi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ovvero (nell’uomo) la ragione.  Solo l’uomo infatti è partecipe del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λόγος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divino: un abisso lo separa dunque dal resto della natura e dagli altri esseri viventi, che esistono in funzione di lui. </a:t>
            </a:r>
          </a:p>
        </p:txBody>
      </p:sp>
      <p:pic>
        <p:nvPicPr>
          <p:cNvPr id="2050" name="Picture 2" descr="Cicerone: vita e opere. Riassunto - Studia Rapido">
            <a:extLst>
              <a:ext uri="{FF2B5EF4-FFF2-40B4-BE49-F238E27FC236}">
                <a16:creationId xmlns:a16="http://schemas.microsoft.com/office/drawing/2014/main" id="{005D9C4D-6A8B-4A85-8C00-5DE53EF4F9B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053" y="1552891"/>
            <a:ext cx="1838325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5c. ARTE GRECA CLASSICA">
            <a:extLst>
              <a:ext uri="{FF2B5EF4-FFF2-40B4-BE49-F238E27FC236}">
                <a16:creationId xmlns:a16="http://schemas.microsoft.com/office/drawing/2014/main" id="{3A987B89-1C9D-40F1-A7C1-CFFE698A9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037" y="3429000"/>
            <a:ext cx="165735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16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A099FF56-A685-4401-9B76-761E70DE34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76400" y="365125"/>
            <a:ext cx="10515600" cy="1325563"/>
          </a:xfrm>
        </p:spPr>
        <p:txBody>
          <a:bodyPr/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Cicerone,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finibus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bonorum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malorum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III, 20, 67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5F9D9E4-46E5-47AF-B793-AE553058165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2306638"/>
            <a:ext cx="5022850" cy="368458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quo modo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hominum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iuris esse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vincula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putant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sic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homini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nihil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iuris esse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bestiis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praeclare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Chrysippus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cetera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nata esse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hominum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causa et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deorum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autem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communitatis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societatis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bestiis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homines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utilitatem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suam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possint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sine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iniuria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Quoniamque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ea natura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esset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hominis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ut ei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quasi civile ius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intercederet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qui id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conservaret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iustum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qui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migraret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iniustum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</a:t>
            </a:r>
            <a:r>
              <a:rPr lang="it-IT" dirty="0"/>
              <a:t>. 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DC60F384-8942-462C-9FBE-3AB38A146CD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361699" y="2306637"/>
            <a:ext cx="5183187" cy="368458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come, essi dicono, esistono vincoli di diritto degli uomini fra di loro, così l’uomo </a:t>
            </a: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ha nessun diritto in comune con le bestie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Ottima l’asserzione di </a:t>
            </a:r>
            <a:r>
              <a:rPr lang="it-IT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Crisippo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tutto il resto </a:t>
            </a: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è nato per gli uomini e per gli dèi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ed essi per la loro comunità e la loro società, </a:t>
            </a: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cosicché gli uomini possono sfruttare le bestie per la loro utilità senza commettere ingiustizia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 poiché, continua </a:t>
            </a:r>
            <a:r>
              <a:rPr lang="it-IT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Crisippo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natura dell’uomo è tale che fra lui e il genere umano si stabilisce per così dire un rapporto di diritto civile, sarà giusto chi lo osserva, ingiusto chi se ne discosta.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6909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AEF67A-17EE-481C-9F58-F5074CD3F2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23292" y="-240641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Cicerone,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legibus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I, 7, 22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E052086-8174-4843-AAC8-79DBCD6DBD0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82880" y="1084922"/>
            <a:ext cx="6096000" cy="51943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Huc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pertinet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hoc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prouidum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sagax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multiplex,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acutum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plenum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rationis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consilii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uocamus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hominem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praeclara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quadam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condicione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generatum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esse a supremo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Solum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enim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 tot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animantium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generibus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atque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naturis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particeps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rationis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cogitationis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quom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cetera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sint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omnia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expertia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Quid est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autem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non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dicam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sed in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omni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caelo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atque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terra,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ratione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diuinius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adoleuit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atque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perfecta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est,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nominatur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sapientia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[23] Est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igitur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quoniam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nihil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ratione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melius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eaque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⟨est⟩ et in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in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prima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homini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rationis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Inter [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autem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ratio, inter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eosdem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etiam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recta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ratio [et]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est: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lex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lege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quoque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consociati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homines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putandi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sumus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2BBFF1-DB19-4DCC-ACAA-650E0E36901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667292" y="1084922"/>
            <a:ext cx="5183187" cy="5467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Riguarda infatti questo, che quell'essere previdente, sagace, multiforme, acuto, memore, pieno di ragione e di senno, che denominiamo uomo, è stato generato dal sommo dio in una certa condizione privilegiata;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 tanti generi e specie di esseri animati è infatti l'unico partecipe della ragione e del pensiero, mentre tutti gli altri ne sono privi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Che cosa infatti vi è, non dirò nell'uomo, ma in tutto il cielo e la terra di più divino della ragione? Essa, quando è cresciuta ed è diventata perfetta, giustamente si chiama saggezza. [23] Esiste dunque, dal momento dunque che nulla vi è di meglio della ragione ed essa si trova sia nell'uomo sia nella divinità, come primo legame tra l'uomo e dio. E tra quelli fra i quelli fra i quali è comune la ragione, lo è pure la retta ragione; costituendo essa la legge, noi uomini ci dobbiamo ritenere accomunati agli dèi anche dalla legge. </a:t>
            </a:r>
          </a:p>
        </p:txBody>
      </p:sp>
    </p:spTree>
    <p:extLst>
      <p:ext uri="{BB962C8B-B14F-4D97-AF65-F5344CB8AC3E}">
        <p14:creationId xmlns:p14="http://schemas.microsoft.com/office/powerpoint/2010/main" val="3157009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9D7C3F5-187F-487C-BCD6-EDB9194F705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78295" y="688975"/>
            <a:ext cx="5022575" cy="57457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porro est communio legis, inter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communio iuris est.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Quibus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autem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haec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communia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ei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ciuitatis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eiusdem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habendi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uero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isdem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imperiis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potestatibus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parent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multo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parent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scriptioni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mentique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diuinae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praepotenti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ut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uniuersus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⟨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⟩ 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hic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mundus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una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ciuitas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deorum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atque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hominum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existimanda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Et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quod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ciuitatibus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ratione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quadam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qua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dicetur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idoneo loco,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agnationibus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familiarum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distinguuntur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status, id in rerum natura tanto est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magnificentius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tantoque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praeclarius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homines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deorum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agnatione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gente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teneantur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0A2688D-41D7-459A-BE9B-A4308AAFC75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233630" y="596210"/>
            <a:ext cx="5680075" cy="66929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 coloro i quali vi è comunione di legge, vi è pure comunione di diritto; e quelli che hanno fra di loro questi vincoli comuni, sono da ritenersi partecipi dello stesso Stato; se essi obbediscono ai medesimi poteri ed alle medesime autorità, ancor più essi obbediscono a questa disposizione celeste ed alla mente divina ed a dio onnipotente; sicché senza dubbio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questo mondo intero è da considerare come un'unica città comune agli dèi ed agli uomini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Se negli Stati le classi si distinguono secondo un determinato criterio di cui si parlerà a suo luogo, in base ai rapporti di parentela, nell'ambito naturale ciò risulta tanto più straordinario e meraviglioso,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quanto gli uomini sono tenuti insieme dalla parentela e dalla stirpe degli dèi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4639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D9963C-661E-47C9-B2C7-DDFAFD560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80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epicurei contro finalismo e antropocentrismo 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6688ED-F411-4A54-B155-E32BE10D4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1304" y="1656522"/>
            <a:ext cx="5247861" cy="499109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dominante antropocentrismo, soprattutto stoico, trovò già nel mondo antico i suoi dissidenti. Tra queste voci alternative si segnala la filosofia epicurea. Anche per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Epicuro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(341 a. C. -270 a. C.) la realtà è riducibile alla materia; i corpi fisici sono costituiti di atomi (dal greco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ἄτομος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particelle ultime indivisibili dotate di proprietà puramente quantitative. Diversamente dagli stoici, Epicuro spiegava i fenomeni naturali in termini strettamente meccanici, escludendo qualunque  ordine finalistico o disegno divino.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935258C-D6BF-4D29-A305-DFF2D88CA97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415" y="2043009"/>
            <a:ext cx="2506320" cy="42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renzo Valla. De voluptate ac vero Laurentii Valle declamationes...">
            <a:extLst>
              <a:ext uri="{FF2B5EF4-FFF2-40B4-BE49-F238E27FC236}">
                <a16:creationId xmlns:a16="http://schemas.microsoft.com/office/drawing/2014/main" id="{DB08408E-D8A2-4931-BF34-7C79EDC68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990" y="2043009"/>
            <a:ext cx="2571531" cy="41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107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81C146-B494-4F92-900B-289EFE8F1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CE5E1B-C100-4DAD-92D0-BA1BD384858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poeta latino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Tito Lucrezio Caro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(99 -55/50 a. C. circa) è autore del poema filosofico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rerum natura.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Sulla scia di Epicuro, Lucrezio attacca la religione, identificata con 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superstitio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contesta il finalismo e l’antropocentrismo; sottolinea la comunanza di natura e di destino tra l’uomo e gli altri esseri viventi.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0913896-28C4-436E-BD92-3304F01F3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800" y="4117080"/>
            <a:ext cx="4176000" cy="2610000"/>
          </a:xfrm>
          <a:prstGeom prst="rect">
            <a:avLst/>
          </a:prstGeom>
        </p:spPr>
      </p:pic>
      <p:pic>
        <p:nvPicPr>
          <p:cNvPr id="10" name="Picture 4" descr="The therapy of desire by Martha Nussbaum(book review) | by Un regard  stoïcien / A Stoic Perspective | Medium">
            <a:extLst>
              <a:ext uri="{FF2B5EF4-FFF2-40B4-BE49-F238E27FC236}">
                <a16:creationId xmlns:a16="http://schemas.microsoft.com/office/drawing/2014/main" id="{50C13D4A-D4E8-4D7B-91FE-E48DF719BF1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800" y="834305"/>
            <a:ext cx="3780000" cy="28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2983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1153</Words>
  <Application>Microsoft Office PowerPoint</Application>
  <PresentationFormat>Widescreen</PresentationFormat>
  <Paragraphs>15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Tema di Office</vt:lpstr>
      <vt:lpstr>Le filosofie della natura ellenistiche:     lo stoicismo</vt:lpstr>
      <vt:lpstr>Il divino e la Provvidenza. L’antropocentrismo stoico. </vt:lpstr>
      <vt:lpstr>Cicerone, De finibus bonorum et malorum III, 20, 67</vt:lpstr>
      <vt:lpstr>Cicerone, De legibus I, 7, 22</vt:lpstr>
      <vt:lpstr>Presentazione standard di PowerPoint</vt:lpstr>
      <vt:lpstr>Gli epicurei contro finalismo e antropocentrismo 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Cicerone, De finibus bonorum et malorum III, 20, 67</dc:title>
  <dc:creator>Giuseppe Ferrari</dc:creator>
  <cp:lastModifiedBy>Giuseppe Ferrari</cp:lastModifiedBy>
  <cp:revision>21</cp:revision>
  <cp:lastPrinted>2021-03-08T18:46:30Z</cp:lastPrinted>
  <dcterms:created xsi:type="dcterms:W3CDTF">2021-02-23T22:16:22Z</dcterms:created>
  <dcterms:modified xsi:type="dcterms:W3CDTF">2021-03-08T21:41:49Z</dcterms:modified>
</cp:coreProperties>
</file>