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418" r:id="rId3"/>
    <p:sldId id="257" r:id="rId4"/>
    <p:sldId id="359" r:id="rId5"/>
    <p:sldId id="360" r:id="rId6"/>
    <p:sldId id="291" r:id="rId7"/>
    <p:sldId id="353" r:id="rId8"/>
    <p:sldId id="354" r:id="rId9"/>
    <p:sldId id="345" r:id="rId10"/>
    <p:sldId id="344" r:id="rId11"/>
    <p:sldId id="293" r:id="rId12"/>
    <p:sldId id="306" r:id="rId13"/>
    <p:sldId id="307" r:id="rId14"/>
    <p:sldId id="308" r:id="rId15"/>
    <p:sldId id="309" r:id="rId16"/>
    <p:sldId id="420" r:id="rId17"/>
    <p:sldId id="343" r:id="rId18"/>
    <p:sldId id="346" r:id="rId19"/>
    <p:sldId id="361" r:id="rId20"/>
    <p:sldId id="41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B050"/>
                </a:solidFill>
              </a:rPr>
              <a:t>Fattori di attrazione esperienze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rPr lang="it-IT" b="1" dirty="0">
                <a:solidFill>
                  <a:srgbClr val="00B050"/>
                </a:solidFill>
              </a:rPr>
              <a:t> (punteggi medi, scala 1-4, dove 1 =</a:t>
            </a:r>
            <a:r>
              <a:rPr lang="it-IT" b="1" baseline="0" dirty="0">
                <a:solidFill>
                  <a:srgbClr val="00B050"/>
                </a:solidFill>
              </a:rPr>
              <a:t> Per nulla importante e 4 = Moltissimo importante</a:t>
            </a:r>
            <a:r>
              <a:rPr lang="it-IT" b="1" dirty="0">
                <a:solidFill>
                  <a:srgbClr val="00B05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0D-4AE8-B36A-CCC9CDFB50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'19'!$B$41:$H$41</c:f>
              <c:strCache>
                <c:ptCount val="7"/>
                <c:pt idx="0">
                  <c:v> Pregare insieme ad altri giovani</c:v>
                </c:pt>
                <c:pt idx="1">
                  <c:v> Condividere il tuo percorso di fede con altri giovani</c:v>
                </c:pt>
                <c:pt idx="2">
                  <c:v> Sperimentare la vita in comunità</c:v>
                </c:pt>
                <c:pt idx="3">
                  <c:v> Imparare a stare con gli altri (creare legami solidi e stabili)</c:v>
                </c:pt>
                <c:pt idx="4">
                  <c:v> Conoscere più in profondità te stesso</c:v>
                </c:pt>
                <c:pt idx="5">
                  <c:v> Fare discernimento vocazionale</c:v>
                </c:pt>
                <c:pt idx="6">
                  <c:v> Vivere l’autonomia abitativa</c:v>
                </c:pt>
              </c:strCache>
            </c:strRef>
          </c:cat>
          <c:val>
            <c:numRef>
              <c:f>'19'!$B$42:$H$42</c:f>
              <c:numCache>
                <c:formatCode>General</c:formatCode>
                <c:ptCount val="7"/>
                <c:pt idx="0">
                  <c:v>3.19</c:v>
                </c:pt>
                <c:pt idx="1">
                  <c:v>3.29</c:v>
                </c:pt>
                <c:pt idx="2">
                  <c:v>3.43</c:v>
                </c:pt>
                <c:pt idx="3">
                  <c:v>3.59</c:v>
                </c:pt>
                <c:pt idx="4">
                  <c:v>3.47</c:v>
                </c:pt>
                <c:pt idx="5">
                  <c:v>2.91</c:v>
                </c:pt>
                <c:pt idx="6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7-49BC-A0EB-474D316A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994367"/>
        <c:axId val="1353798687"/>
      </c:barChart>
      <c:catAx>
        <c:axId val="129999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3798687"/>
        <c:crosses val="autoZero"/>
        <c:auto val="1"/>
        <c:lblAlgn val="ctr"/>
        <c:lblOffset val="100"/>
        <c:noMultiLvlLbl val="0"/>
      </c:catAx>
      <c:valAx>
        <c:axId val="135379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9994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B050"/>
                </a:solidFill>
              </a:rPr>
              <a:t>Grado</a:t>
            </a:r>
            <a:r>
              <a:rPr lang="en-US" b="1" dirty="0">
                <a:solidFill>
                  <a:srgbClr val="00B050"/>
                </a:solidFill>
              </a:rPr>
              <a:t> di </a:t>
            </a:r>
            <a:r>
              <a:rPr lang="en-US" b="1" dirty="0" err="1">
                <a:solidFill>
                  <a:srgbClr val="00B050"/>
                </a:solidFill>
              </a:rPr>
              <a:t>accordo</a:t>
            </a:r>
            <a:r>
              <a:rPr lang="en-US" b="1" dirty="0">
                <a:solidFill>
                  <a:srgbClr val="00B050"/>
                </a:solidFill>
              </a:rPr>
              <a:t> con le </a:t>
            </a:r>
            <a:r>
              <a:rPr lang="en-US" b="1" dirty="0" err="1">
                <a:solidFill>
                  <a:srgbClr val="00B050"/>
                </a:solidFill>
              </a:rPr>
              <a:t>seguenti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affermazioni</a:t>
            </a:r>
            <a:r>
              <a:rPr lang="en-US" b="1" dirty="0">
                <a:solidFill>
                  <a:srgbClr val="00B050"/>
                </a:solidFill>
              </a:rPr>
              <a:t>...</a:t>
            </a:r>
            <a:r>
              <a:rPr lang="en-US" b="1" baseline="0" dirty="0">
                <a:solidFill>
                  <a:srgbClr val="00B050"/>
                </a:solidFill>
              </a:rPr>
              <a:t> </a:t>
            </a:r>
          </a:p>
          <a:p>
            <a:pPr>
              <a:defRPr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(Media, </a:t>
            </a:r>
            <a:r>
              <a:rPr lang="en-US" b="1" dirty="0" err="1">
                <a:solidFill>
                  <a:srgbClr val="00B050"/>
                </a:solidFill>
              </a:rPr>
              <a:t>scala</a:t>
            </a:r>
            <a:r>
              <a:rPr lang="en-US" b="1" dirty="0">
                <a:solidFill>
                  <a:srgbClr val="00B050"/>
                </a:solidFill>
              </a:rPr>
              <a:t> 1-4), dove 1 =</a:t>
            </a:r>
            <a:r>
              <a:rPr lang="en-US" b="1" baseline="0" dirty="0">
                <a:solidFill>
                  <a:srgbClr val="00B050"/>
                </a:solidFill>
              </a:rPr>
              <a:t> Per </a:t>
            </a:r>
            <a:r>
              <a:rPr lang="en-US" b="1" baseline="0" dirty="0" err="1">
                <a:solidFill>
                  <a:srgbClr val="00B050"/>
                </a:solidFill>
              </a:rPr>
              <a:t>nulla</a:t>
            </a:r>
            <a:r>
              <a:rPr lang="en-US" b="1" baseline="0" dirty="0">
                <a:solidFill>
                  <a:srgbClr val="00B050"/>
                </a:solidFill>
              </a:rPr>
              <a:t> </a:t>
            </a:r>
            <a:r>
              <a:rPr lang="en-US" b="1" baseline="0" dirty="0" err="1">
                <a:solidFill>
                  <a:srgbClr val="00B050"/>
                </a:solidFill>
              </a:rPr>
              <a:t>d’accordo</a:t>
            </a:r>
            <a:r>
              <a:rPr lang="en-US" b="1" baseline="0" dirty="0">
                <a:solidFill>
                  <a:srgbClr val="00B050"/>
                </a:solidFill>
              </a:rPr>
              <a:t> e 4 = </a:t>
            </a:r>
            <a:r>
              <a:rPr lang="en-US" b="1" baseline="0" dirty="0" err="1">
                <a:solidFill>
                  <a:srgbClr val="00B050"/>
                </a:solidFill>
              </a:rPr>
              <a:t>Moltissimo</a:t>
            </a:r>
            <a:r>
              <a:rPr lang="en-US" b="1" baseline="0" dirty="0">
                <a:solidFill>
                  <a:srgbClr val="00B050"/>
                </a:solidFill>
              </a:rPr>
              <a:t> </a:t>
            </a:r>
            <a:r>
              <a:rPr lang="en-US" b="1" baseline="0" dirty="0" err="1">
                <a:solidFill>
                  <a:srgbClr val="00B050"/>
                </a:solidFill>
              </a:rPr>
              <a:t>d’accordo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6651781578773248"/>
          <c:y val="1.4147606696533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9430506848408656"/>
          <c:y val="0.1112473473237444"/>
          <c:w val="0.49699745252431682"/>
          <c:h val="0.83405265806051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'20'!$A$52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C0D-4F32-ACAF-0EB6A07E1915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C0D-4F32-ACAF-0EB6A07E1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'20'!$B$51:$I$51</c:f>
              <c:strCache>
                <c:ptCount val="8"/>
                <c:pt idx="0">
                  <c:v> I giovani della mia generazione hanno una spiccata predisposizione alla collaborazione (nello studio, nel lavoro e nella vita in generale)</c:v>
                </c:pt>
                <c:pt idx="1">
                  <c:v> Per i giovani della mia generazione, stare insieme tra pari è un bisogno irrinunciabile che non vedo così forte nelle generazioni precedenti</c:v>
                </c:pt>
                <c:pt idx="2">
                  <c:v> I giovani della mia generazione hanno un forte bisogno di capire chi sono e cosa vogliono per il proprio futuro</c:v>
                </c:pt>
                <c:pt idx="3">
                  <c:v> Per i giovani della mia generazione è semplice trovare spazi e tempi per stare insieme</c:v>
                </c:pt>
                <c:pt idx="4">
                  <c:v> I giovani della mia generazione che credono hanno un forte bisogno di nuove proposte per vivere e approfondire la loro fede</c:v>
                </c:pt>
                <c:pt idx="5">
                  <c:v> È difficile trovare, nell’ambito della pastorale giovanile, iniziative rivolte ai giovani che siano adeguate alle loro esigenze e alle loro aspettative</c:v>
                </c:pt>
                <c:pt idx="6">
                  <c:v> I giovani della mia generazione hanno un forte desiderio di vita comune</c:v>
                </c:pt>
                <c:pt idx="7">
                  <c:v> I giovani della mia generazione hanno una forte necessità di vita comune</c:v>
                </c:pt>
              </c:strCache>
            </c:strRef>
          </c:cat>
          <c:val>
            <c:numRef>
              <c:f>'20'!$B$52:$I$52</c:f>
              <c:numCache>
                <c:formatCode>General</c:formatCode>
                <c:ptCount val="8"/>
                <c:pt idx="0">
                  <c:v>2.65</c:v>
                </c:pt>
                <c:pt idx="1">
                  <c:v>2.46</c:v>
                </c:pt>
                <c:pt idx="2">
                  <c:v>3.44</c:v>
                </c:pt>
                <c:pt idx="3">
                  <c:v>2.42</c:v>
                </c:pt>
                <c:pt idx="4">
                  <c:v>3.41</c:v>
                </c:pt>
                <c:pt idx="5">
                  <c:v>2.62</c:v>
                </c:pt>
                <c:pt idx="6">
                  <c:v>2.61</c:v>
                </c:pt>
                <c:pt idx="7">
                  <c:v>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1-44E0-B5F7-1E05C119D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6699279"/>
        <c:axId val="841185359"/>
      </c:barChart>
      <c:catAx>
        <c:axId val="846699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1185359"/>
        <c:crosses val="autoZero"/>
        <c:auto val="1"/>
        <c:lblAlgn val="r"/>
        <c:lblOffset val="100"/>
        <c:noMultiLvlLbl val="0"/>
      </c:catAx>
      <c:valAx>
        <c:axId val="84118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6699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baseline="0" dirty="0">
                <a:solidFill>
                  <a:srgbClr val="00B050"/>
                </a:solidFill>
                <a:effectLst/>
              </a:rPr>
              <a:t>Se pensi alla vita comune come la vedi? Indica, all’interno di ciascuna coppia di opposti, come ti posizioni (Media, scala 1-7) </a:t>
            </a:r>
            <a:r>
              <a:rPr lang="it-IT" sz="1400" b="1" dirty="0">
                <a:solidFill>
                  <a:srgbClr val="00B050"/>
                </a:solidFill>
                <a:effectLst/>
              </a:rPr>
              <a:t>Se la M&gt;3,5, il concetto prevalente è il II termine della coppia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B050"/>
                </a:solidFill>
              </a:defRPr>
            </a:pPr>
            <a:endParaRPr lang="it-IT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10490951788921121"/>
          <c:y val="6.87056929428974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9374912510936135"/>
          <c:y val="0.19486111111111112"/>
          <c:w val="0.65547309711286095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'21'!$I$2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'21'!$H$3:$H$16</c:f>
              <c:strCache>
                <c:ptCount val="14"/>
                <c:pt idx="0">
                  <c:v>Calda  vs Fredda</c:v>
                </c:pt>
                <c:pt idx="1">
                  <c:v>Vicina  vs Lontana</c:v>
                </c:pt>
                <c:pt idx="2">
                  <c:v>Liscia  vs Ruvida</c:v>
                </c:pt>
                <c:pt idx="3">
                  <c:v>Vecchia  vs Nuova</c:v>
                </c:pt>
                <c:pt idx="4">
                  <c:v>Bianca  vs Nera</c:v>
                </c:pt>
                <c:pt idx="5">
                  <c:v>Aperta  vs Chiusa</c:v>
                </c:pt>
                <c:pt idx="6">
                  <c:v>Giovane  vs Adulta</c:v>
                </c:pt>
                <c:pt idx="7">
                  <c:v>Particolare  vs Universale</c:v>
                </c:pt>
                <c:pt idx="8">
                  <c:v>Inclusiva  vs Discriminante</c:v>
                </c:pt>
                <c:pt idx="9">
                  <c:v>Sacra  vs Profana</c:v>
                </c:pt>
                <c:pt idx="10">
                  <c:v>Religiosa  vs Laica</c:v>
                </c:pt>
                <c:pt idx="11">
                  <c:v>Simpatica  vs Antipatica</c:v>
                </c:pt>
                <c:pt idx="12">
                  <c:v>Leggera  vs Pesante</c:v>
                </c:pt>
                <c:pt idx="13">
                  <c:v>Facile  vs Difficile</c:v>
                </c:pt>
              </c:strCache>
            </c:strRef>
          </c:cat>
          <c:val>
            <c:numRef>
              <c:f>'21'!$I$3:$I$16</c:f>
              <c:numCache>
                <c:formatCode>General</c:formatCode>
                <c:ptCount val="14"/>
                <c:pt idx="0">
                  <c:v>2.2599999999999998</c:v>
                </c:pt>
                <c:pt idx="1">
                  <c:v>2.95</c:v>
                </c:pt>
                <c:pt idx="2">
                  <c:v>4.09</c:v>
                </c:pt>
                <c:pt idx="3">
                  <c:v>5.45</c:v>
                </c:pt>
                <c:pt idx="4">
                  <c:v>2.92</c:v>
                </c:pt>
                <c:pt idx="5">
                  <c:v>2.2000000000000002</c:v>
                </c:pt>
                <c:pt idx="6">
                  <c:v>2.77</c:v>
                </c:pt>
                <c:pt idx="7">
                  <c:v>3.3</c:v>
                </c:pt>
                <c:pt idx="8">
                  <c:v>2.2599999999999998</c:v>
                </c:pt>
                <c:pt idx="9">
                  <c:v>2.86</c:v>
                </c:pt>
                <c:pt idx="10">
                  <c:v>3.31</c:v>
                </c:pt>
                <c:pt idx="11">
                  <c:v>2.2400000000000002</c:v>
                </c:pt>
                <c:pt idx="12">
                  <c:v>3.56</c:v>
                </c:pt>
                <c:pt idx="13">
                  <c:v>4.26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D-437F-AD9F-091E7E792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9077167"/>
        <c:axId val="1353804511"/>
      </c:barChart>
      <c:catAx>
        <c:axId val="14590771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3804511"/>
        <c:crosses val="autoZero"/>
        <c:auto val="1"/>
        <c:lblAlgn val="ctr"/>
        <c:lblOffset val="100"/>
        <c:noMultiLvlLbl val="0"/>
      </c:catAx>
      <c:valAx>
        <c:axId val="135380451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907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>
                <a:solidFill>
                  <a:srgbClr val="00B050"/>
                </a:solidFill>
              </a:rPr>
              <a:t> Nell’ipotesi di aderire a una esperienza di vita comune, quanto ti piacerebbe che durasse? (val.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36340317569872"/>
          <c:y val="0.28393101122032344"/>
          <c:w val="0.80741373835447605"/>
          <c:h val="0.470858601238381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D0-4386-BF99-3C75D34CB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'22'!$I$4:$I$8</c:f>
              <c:strCache>
                <c:ptCount val="5"/>
                <c:pt idx="0">
                  <c:v>Meno di una settimana</c:v>
                </c:pt>
                <c:pt idx="1">
                  <c:v>Una settimana</c:v>
                </c:pt>
                <c:pt idx="2">
                  <c:v>Un mese</c:v>
                </c:pt>
                <c:pt idx="3">
                  <c:v>Circa un anno</c:v>
                </c:pt>
                <c:pt idx="4">
                  <c:v>Più di un anno</c:v>
                </c:pt>
              </c:strCache>
            </c:strRef>
          </c:cat>
          <c:val>
            <c:numRef>
              <c:f>'22'!$J$4:$J$8</c:f>
              <c:numCache>
                <c:formatCode>General</c:formatCode>
                <c:ptCount val="5"/>
                <c:pt idx="0">
                  <c:v>6</c:v>
                </c:pt>
                <c:pt idx="1">
                  <c:v>31.6</c:v>
                </c:pt>
                <c:pt idx="2">
                  <c:v>37.6</c:v>
                </c:pt>
                <c:pt idx="3">
                  <c:v>18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5-4605-BB6D-BF4998D6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716479"/>
        <c:axId val="841174127"/>
      </c:barChart>
      <c:catAx>
        <c:axId val="84671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1174127"/>
        <c:crosses val="autoZero"/>
        <c:auto val="1"/>
        <c:lblAlgn val="ctr"/>
        <c:lblOffset val="100"/>
        <c:noMultiLvlLbl val="0"/>
      </c:catAx>
      <c:valAx>
        <c:axId val="84117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671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>
                <a:solidFill>
                  <a:srgbClr val="00B050"/>
                </a:solidFill>
              </a:rPr>
              <a:t>Caratteristiche auspicate esperienze </a:t>
            </a:r>
          </a:p>
          <a:p>
            <a:pPr>
              <a:defRPr sz="1800">
                <a:solidFill>
                  <a:srgbClr val="00B050"/>
                </a:solidFill>
              </a:defRPr>
            </a:pPr>
            <a:r>
              <a:rPr lang="it-IT" sz="1800" dirty="0">
                <a:solidFill>
                  <a:srgbClr val="00B050"/>
                </a:solidFill>
              </a:rPr>
              <a:t>(Media, scala 1-4, dove 1 =</a:t>
            </a:r>
            <a:r>
              <a:rPr lang="it-IT" sz="1800" baseline="0" dirty="0">
                <a:solidFill>
                  <a:srgbClr val="00B050"/>
                </a:solidFill>
              </a:rPr>
              <a:t> Per nulla importante e 4 = Moltissimo importante</a:t>
            </a:r>
            <a:r>
              <a:rPr lang="it-IT" sz="1800" dirty="0">
                <a:solidFill>
                  <a:srgbClr val="00B050"/>
                </a:solidFill>
              </a:rPr>
              <a:t>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0C2-4108-94A5-8595FE74B5A7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C2-4108-94A5-8595FE74B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'23'!$I$4:$M$4</c:f>
              <c:strCache>
                <c:ptCount val="5"/>
                <c:pt idx="0">
                  <c:v>- Gli educatori devono coabitare con i giovani</c:v>
                </c:pt>
                <c:pt idx="1">
                  <c:v>- Il luogo deve essere vicino a dove si svolge la mia vita quotidiana</c:v>
                </c:pt>
                <c:pt idx="2">
                  <c:v>- Il luogo deve consentire il contatto con la natura</c:v>
                </c:pt>
                <c:pt idx="3">
                  <c:v>- Il luogo deve essere un ambiente della chiesa della mia parrocchia/decanato</c:v>
                </c:pt>
                <c:pt idx="4">
                  <c:v>- I giovani che partecipano devono essere persone con cui ho già un legame di conoscenza/amicizia</c:v>
                </c:pt>
              </c:strCache>
            </c:strRef>
          </c:cat>
          <c:val>
            <c:numRef>
              <c:f>'23'!$I$5:$M$5</c:f>
              <c:numCache>
                <c:formatCode>General</c:formatCode>
                <c:ptCount val="5"/>
                <c:pt idx="0">
                  <c:v>2.02</c:v>
                </c:pt>
                <c:pt idx="1">
                  <c:v>1.92</c:v>
                </c:pt>
                <c:pt idx="2">
                  <c:v>2.25</c:v>
                </c:pt>
                <c:pt idx="3">
                  <c:v>2.92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2-4108-94A5-8595FE74B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5219167"/>
        <c:axId val="1100018767"/>
      </c:barChart>
      <c:catAx>
        <c:axId val="1355219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0018767"/>
        <c:crosses val="autoZero"/>
        <c:auto val="1"/>
        <c:lblAlgn val="ctr"/>
        <c:lblOffset val="100"/>
        <c:noMultiLvlLbl val="0"/>
      </c:catAx>
      <c:valAx>
        <c:axId val="1100018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5219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Q9VNGBhj7c" TargetMode="External"/><Relationship Id="rId1" Type="http://schemas.openxmlformats.org/officeDocument/2006/relationships/hyperlink" Target="https://www.youtube.com/watch?v=La-eERJcObk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Q9VNGBhj7c" TargetMode="External"/><Relationship Id="rId1" Type="http://schemas.openxmlformats.org/officeDocument/2006/relationships/hyperlink" Target="https://www.youtube.com/watch?v=La-eERJcOb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55A00-4E11-4F3C-BE59-D901056B315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CE29CF6-5DB8-4F07-98E6-28DBDB662DDA}">
      <dgm:prSet phldrT="[Testo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/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1)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Mappatura quantitativa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 delle esperienze di vita comune giovanile temporanea e permanente nelle Diocesi lombarde</a:t>
          </a:r>
        </a:p>
        <a:p>
          <a:pPr defTabSz="1466850">
            <a:spcBef>
              <a:spcPct val="0"/>
            </a:spcBef>
            <a:spcAft>
              <a:spcPct val="35000"/>
            </a:spcAft>
          </a:pPr>
          <a:endParaRPr lang="it-IT"/>
        </a:p>
      </dgm:t>
    </dgm:pt>
    <dgm:pt modelId="{1F5879AD-0082-443C-B60B-761704ED3635}" type="parTrans" cxnId="{6F7D3E7B-1B53-4492-9717-5EB891B7D1F5}">
      <dgm:prSet/>
      <dgm:spPr/>
      <dgm:t>
        <a:bodyPr/>
        <a:lstStyle/>
        <a:p>
          <a:endParaRPr lang="it-IT"/>
        </a:p>
      </dgm:t>
    </dgm:pt>
    <dgm:pt modelId="{443EC8DD-8AA4-40AB-9C5D-48AD84037CDC}" type="sibTrans" cxnId="{6F7D3E7B-1B53-4492-9717-5EB891B7D1F5}">
      <dgm:prSet/>
      <dgm:spPr/>
      <dgm:t>
        <a:bodyPr/>
        <a:lstStyle/>
        <a:p>
          <a:endParaRPr lang="it-IT"/>
        </a:p>
      </dgm:t>
    </dgm:pt>
    <dgm:pt modelId="{8C03FDE2-67FC-4D20-9920-F83DB8EFBDCE}">
      <dgm:prSet phldrT="[Testo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II) 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Approfondimento qualitativo 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di 7 esperienze 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di vita comune giovanile permanente</a:t>
          </a:r>
        </a:p>
        <a:p>
          <a:pPr defTabSz="444500">
            <a:spcBef>
              <a:spcPct val="0"/>
            </a:spcBef>
            <a:spcAft>
              <a:spcPct val="35000"/>
            </a:spcAft>
          </a:pPr>
          <a:endParaRPr lang="it-IT"/>
        </a:p>
      </dgm:t>
    </dgm:pt>
    <dgm:pt modelId="{6B648FFD-3B4C-4ED6-8D4B-A6868067C378}" type="parTrans" cxnId="{A3A0AC40-00F5-4B7F-871B-9808238AA772}">
      <dgm:prSet/>
      <dgm:spPr/>
      <dgm:t>
        <a:bodyPr/>
        <a:lstStyle/>
        <a:p>
          <a:endParaRPr lang="it-IT"/>
        </a:p>
      </dgm:t>
    </dgm:pt>
    <dgm:pt modelId="{94DDF06B-ED3B-4B2E-B562-8A61F513BA51}" type="sibTrans" cxnId="{A3A0AC40-00F5-4B7F-871B-9808238AA772}">
      <dgm:prSet/>
      <dgm:spPr/>
      <dgm:t>
        <a:bodyPr/>
        <a:lstStyle/>
        <a:p>
          <a:endParaRPr lang="it-IT"/>
        </a:p>
      </dgm:t>
    </dgm:pt>
    <dgm:pt modelId="{13AB1BCA-4AD7-40C1-B616-EA806879BEB7}">
      <dgm:prSet phldrT="[Testo]"/>
      <dgm:spPr/>
      <dgm:t>
        <a:bodyPr/>
        <a:lstStyle/>
        <a:p>
          <a:r>
            <a:rPr lang="it-IT" dirty="0"/>
            <a:t>III)</a:t>
          </a:r>
        </a:p>
        <a:p>
          <a:r>
            <a:rPr lang="it-IT" dirty="0"/>
            <a:t>Indagine quantitativa estensiva sul bisogno di vita comune nei giovani lombardi</a:t>
          </a:r>
        </a:p>
      </dgm:t>
    </dgm:pt>
    <dgm:pt modelId="{447BAFE4-6A5F-4495-805A-B4F140D76457}" type="parTrans" cxnId="{B964B01E-070F-45E2-8C9A-25B75729AF44}">
      <dgm:prSet/>
      <dgm:spPr/>
      <dgm:t>
        <a:bodyPr/>
        <a:lstStyle/>
        <a:p>
          <a:endParaRPr lang="it-IT"/>
        </a:p>
      </dgm:t>
    </dgm:pt>
    <dgm:pt modelId="{9166C235-7315-4D21-80B4-A5306D0D1010}" type="sibTrans" cxnId="{B964B01E-070F-45E2-8C9A-25B75729AF44}">
      <dgm:prSet/>
      <dgm:spPr/>
      <dgm:t>
        <a:bodyPr/>
        <a:lstStyle/>
        <a:p>
          <a:endParaRPr lang="it-IT"/>
        </a:p>
      </dgm:t>
    </dgm:pt>
    <dgm:pt modelId="{8F4760C8-81AB-4370-9CD5-AB36E9EB2199}">
      <dgm:prSet phldrT="[Testo]"/>
      <dgm:spPr/>
      <dgm:t>
        <a:bodyPr/>
        <a:lstStyle/>
        <a:p>
          <a:r>
            <a:rPr lang="it-IT" dirty="0"/>
            <a:t>IV)</a:t>
          </a:r>
        </a:p>
        <a:p>
          <a:r>
            <a:rPr lang="it-IT" dirty="0"/>
            <a:t>Focus </a:t>
          </a:r>
          <a:r>
            <a:rPr lang="it-IT" dirty="0" err="1"/>
            <a:t>group</a:t>
          </a:r>
          <a:r>
            <a:rPr lang="it-IT" dirty="0"/>
            <a:t> con i direttori di PG del tavolo </a:t>
          </a:r>
          <a:r>
            <a:rPr lang="it-IT" dirty="0" err="1"/>
            <a:t>Odielle</a:t>
          </a:r>
          <a:r>
            <a:rPr lang="it-IT" dirty="0"/>
            <a:t> per arrivare insieme a formulare un Decalogo della vita VC per i giovani</a:t>
          </a:r>
        </a:p>
      </dgm:t>
    </dgm:pt>
    <dgm:pt modelId="{03A11AA9-6CF5-450D-BAB9-4680A319B6BA}" type="parTrans" cxnId="{6BC67EE4-ADD5-4191-A0D4-E92253D28FAF}">
      <dgm:prSet/>
      <dgm:spPr/>
      <dgm:t>
        <a:bodyPr/>
        <a:lstStyle/>
        <a:p>
          <a:endParaRPr lang="it-IT"/>
        </a:p>
      </dgm:t>
    </dgm:pt>
    <dgm:pt modelId="{FC464B65-0A13-44A0-828B-D3F69E8A30E3}" type="sibTrans" cxnId="{6BC67EE4-ADD5-4191-A0D4-E92253D28FAF}">
      <dgm:prSet/>
      <dgm:spPr/>
      <dgm:t>
        <a:bodyPr/>
        <a:lstStyle/>
        <a:p>
          <a:endParaRPr lang="it-IT"/>
        </a:p>
      </dgm:t>
    </dgm:pt>
    <dgm:pt modelId="{8703CC52-6909-4A9C-999E-471BE1D824AF}" type="pres">
      <dgm:prSet presAssocID="{4A855A00-4E11-4F3C-BE59-D901056B31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39566E3-BA54-4B7F-9284-AFA8BC819AFD}" type="pres">
      <dgm:prSet presAssocID="{4A855A00-4E11-4F3C-BE59-D901056B315E}" presName="arrow" presStyleLbl="bgShp" presStyleIdx="0" presStyleCnt="1"/>
      <dgm:spPr/>
    </dgm:pt>
    <dgm:pt modelId="{33D5391D-3B81-48BB-AD1F-758C57EA7E9A}" type="pres">
      <dgm:prSet presAssocID="{4A855A00-4E11-4F3C-BE59-D901056B315E}" presName="linearProcess" presStyleCnt="0"/>
      <dgm:spPr/>
    </dgm:pt>
    <dgm:pt modelId="{2371E2B4-F800-4CC3-B10E-E8A2CA948850}" type="pres">
      <dgm:prSet presAssocID="{9CE29CF6-5DB8-4F07-98E6-28DBDB662DD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60F843-3A46-40DB-B90F-BCEE349DB261}" type="pres">
      <dgm:prSet presAssocID="{443EC8DD-8AA4-40AB-9C5D-48AD84037CDC}" presName="sibTrans" presStyleCnt="0"/>
      <dgm:spPr/>
    </dgm:pt>
    <dgm:pt modelId="{574327CF-4728-4991-945F-6065DA35C3D4}" type="pres">
      <dgm:prSet presAssocID="{8C03FDE2-67FC-4D20-9920-F83DB8EFBDC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E035F6-775F-4133-9002-FFDECA117BB8}" type="pres">
      <dgm:prSet presAssocID="{94DDF06B-ED3B-4B2E-B562-8A61F513BA51}" presName="sibTrans" presStyleCnt="0"/>
      <dgm:spPr/>
    </dgm:pt>
    <dgm:pt modelId="{9A544C16-1FE4-460E-A673-866752649E7E}" type="pres">
      <dgm:prSet presAssocID="{13AB1BCA-4AD7-40C1-B616-EA806879BEB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7CB03-778D-4845-9B68-40B3A1452148}" type="pres">
      <dgm:prSet presAssocID="{9166C235-7315-4D21-80B4-A5306D0D1010}" presName="sibTrans" presStyleCnt="0"/>
      <dgm:spPr/>
    </dgm:pt>
    <dgm:pt modelId="{68CCD5E6-9D9C-46BC-A1A8-24434E8505DA}" type="pres">
      <dgm:prSet presAssocID="{8F4760C8-81AB-4370-9CD5-AB36E9EB219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B653D6A-71A7-437D-BA84-E5C7765C9716}" type="presOf" srcId="{8C03FDE2-67FC-4D20-9920-F83DB8EFBDCE}" destId="{574327CF-4728-4991-945F-6065DA35C3D4}" srcOrd="0" destOrd="0" presId="urn:microsoft.com/office/officeart/2005/8/layout/hProcess9"/>
    <dgm:cxn modelId="{C4B51A4D-30FC-41A7-A1AA-6E30EA680BFF}" type="presOf" srcId="{8F4760C8-81AB-4370-9CD5-AB36E9EB2199}" destId="{68CCD5E6-9D9C-46BC-A1A8-24434E8505DA}" srcOrd="0" destOrd="0" presId="urn:microsoft.com/office/officeart/2005/8/layout/hProcess9"/>
    <dgm:cxn modelId="{B964B01E-070F-45E2-8C9A-25B75729AF44}" srcId="{4A855A00-4E11-4F3C-BE59-D901056B315E}" destId="{13AB1BCA-4AD7-40C1-B616-EA806879BEB7}" srcOrd="2" destOrd="0" parTransId="{447BAFE4-6A5F-4495-805A-B4F140D76457}" sibTransId="{9166C235-7315-4D21-80B4-A5306D0D1010}"/>
    <dgm:cxn modelId="{DC049FC5-1A8C-4170-9839-D73F704683A3}" type="presOf" srcId="{13AB1BCA-4AD7-40C1-B616-EA806879BEB7}" destId="{9A544C16-1FE4-460E-A673-866752649E7E}" srcOrd="0" destOrd="0" presId="urn:microsoft.com/office/officeart/2005/8/layout/hProcess9"/>
    <dgm:cxn modelId="{6BC67EE4-ADD5-4191-A0D4-E92253D28FAF}" srcId="{4A855A00-4E11-4F3C-BE59-D901056B315E}" destId="{8F4760C8-81AB-4370-9CD5-AB36E9EB2199}" srcOrd="3" destOrd="0" parTransId="{03A11AA9-6CF5-450D-BAB9-4680A319B6BA}" sibTransId="{FC464B65-0A13-44A0-828B-D3F69E8A30E3}"/>
    <dgm:cxn modelId="{A87F40B8-6256-43C1-9083-7C77DE65C39D}" type="presOf" srcId="{4A855A00-4E11-4F3C-BE59-D901056B315E}" destId="{8703CC52-6909-4A9C-999E-471BE1D824AF}" srcOrd="0" destOrd="0" presId="urn:microsoft.com/office/officeart/2005/8/layout/hProcess9"/>
    <dgm:cxn modelId="{2786AAF9-1C3C-4174-9E5C-95175F655F1B}" type="presOf" srcId="{9CE29CF6-5DB8-4F07-98E6-28DBDB662DDA}" destId="{2371E2B4-F800-4CC3-B10E-E8A2CA948850}" srcOrd="0" destOrd="0" presId="urn:microsoft.com/office/officeart/2005/8/layout/hProcess9"/>
    <dgm:cxn modelId="{6F7D3E7B-1B53-4492-9717-5EB891B7D1F5}" srcId="{4A855A00-4E11-4F3C-BE59-D901056B315E}" destId="{9CE29CF6-5DB8-4F07-98E6-28DBDB662DDA}" srcOrd="0" destOrd="0" parTransId="{1F5879AD-0082-443C-B60B-761704ED3635}" sibTransId="{443EC8DD-8AA4-40AB-9C5D-48AD84037CDC}"/>
    <dgm:cxn modelId="{A3A0AC40-00F5-4B7F-871B-9808238AA772}" srcId="{4A855A00-4E11-4F3C-BE59-D901056B315E}" destId="{8C03FDE2-67FC-4D20-9920-F83DB8EFBDCE}" srcOrd="1" destOrd="0" parTransId="{6B648FFD-3B4C-4ED6-8D4B-A6868067C378}" sibTransId="{94DDF06B-ED3B-4B2E-B562-8A61F513BA51}"/>
    <dgm:cxn modelId="{CA9BC5F8-A0B1-4675-9C15-1B90453B5D97}" type="presParOf" srcId="{8703CC52-6909-4A9C-999E-471BE1D824AF}" destId="{339566E3-BA54-4B7F-9284-AFA8BC819AFD}" srcOrd="0" destOrd="0" presId="urn:microsoft.com/office/officeart/2005/8/layout/hProcess9"/>
    <dgm:cxn modelId="{BC72544A-CE9A-4AFB-90C9-07B20E9BD4A0}" type="presParOf" srcId="{8703CC52-6909-4A9C-999E-471BE1D824AF}" destId="{33D5391D-3B81-48BB-AD1F-758C57EA7E9A}" srcOrd="1" destOrd="0" presId="urn:microsoft.com/office/officeart/2005/8/layout/hProcess9"/>
    <dgm:cxn modelId="{D72928B1-607E-4E42-913B-33A18F2DF889}" type="presParOf" srcId="{33D5391D-3B81-48BB-AD1F-758C57EA7E9A}" destId="{2371E2B4-F800-4CC3-B10E-E8A2CA948850}" srcOrd="0" destOrd="0" presId="urn:microsoft.com/office/officeart/2005/8/layout/hProcess9"/>
    <dgm:cxn modelId="{908BD34A-6082-4521-8C2E-F53941684AC2}" type="presParOf" srcId="{33D5391D-3B81-48BB-AD1F-758C57EA7E9A}" destId="{9560F843-3A46-40DB-B90F-BCEE349DB261}" srcOrd="1" destOrd="0" presId="urn:microsoft.com/office/officeart/2005/8/layout/hProcess9"/>
    <dgm:cxn modelId="{D44D5AD7-8531-435B-A702-7AAE58D029C9}" type="presParOf" srcId="{33D5391D-3B81-48BB-AD1F-758C57EA7E9A}" destId="{574327CF-4728-4991-945F-6065DA35C3D4}" srcOrd="2" destOrd="0" presId="urn:microsoft.com/office/officeart/2005/8/layout/hProcess9"/>
    <dgm:cxn modelId="{76E6D9A0-893A-4633-9385-DA1A76DA1B8F}" type="presParOf" srcId="{33D5391D-3B81-48BB-AD1F-758C57EA7E9A}" destId="{59E035F6-775F-4133-9002-FFDECA117BB8}" srcOrd="3" destOrd="0" presId="urn:microsoft.com/office/officeart/2005/8/layout/hProcess9"/>
    <dgm:cxn modelId="{A3212360-109D-45E1-BDF3-136FD2443724}" type="presParOf" srcId="{33D5391D-3B81-48BB-AD1F-758C57EA7E9A}" destId="{9A544C16-1FE4-460E-A673-866752649E7E}" srcOrd="4" destOrd="0" presId="urn:microsoft.com/office/officeart/2005/8/layout/hProcess9"/>
    <dgm:cxn modelId="{A5927E94-5F61-41E2-85AC-7DC5D5D557F0}" type="presParOf" srcId="{33D5391D-3B81-48BB-AD1F-758C57EA7E9A}" destId="{C617CB03-778D-4845-9B68-40B3A1452148}" srcOrd="5" destOrd="0" presId="urn:microsoft.com/office/officeart/2005/8/layout/hProcess9"/>
    <dgm:cxn modelId="{583983E0-A265-4F48-A734-F194F0255960}" type="presParOf" srcId="{33D5391D-3B81-48BB-AD1F-758C57EA7E9A}" destId="{68CCD5E6-9D9C-46BC-A1A8-24434E8505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2D032-7E5C-4E74-BA7E-41CD61046D4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46D61C1-E070-426D-B2BB-9AFBFD0700E6}">
      <dgm:prSet phldrT="[Testo]"/>
      <dgm:spPr/>
      <dgm:t>
        <a:bodyPr/>
        <a:lstStyle/>
        <a:p>
          <a:r>
            <a:rPr lang="it-IT" dirty="0"/>
            <a:t>VCT</a:t>
          </a:r>
        </a:p>
      </dgm:t>
    </dgm:pt>
    <dgm:pt modelId="{EFCB1B65-BAEB-4093-A512-E9C9D5F5AD5D}" type="parTrans" cxnId="{BA0C7F7B-8DA6-4AAE-9A57-207A8DE7FC86}">
      <dgm:prSet/>
      <dgm:spPr/>
      <dgm:t>
        <a:bodyPr/>
        <a:lstStyle/>
        <a:p>
          <a:endParaRPr lang="it-IT"/>
        </a:p>
      </dgm:t>
    </dgm:pt>
    <dgm:pt modelId="{869A731A-2BF2-432C-A263-78F3399903F4}" type="sibTrans" cxnId="{BA0C7F7B-8DA6-4AAE-9A57-207A8DE7FC86}">
      <dgm:prSet/>
      <dgm:spPr/>
      <dgm:t>
        <a:bodyPr/>
        <a:lstStyle/>
        <a:p>
          <a:endParaRPr lang="it-IT"/>
        </a:p>
      </dgm:t>
    </dgm:pt>
    <dgm:pt modelId="{D385B0D9-8F44-4708-B87B-455670322D59}">
      <dgm:prSet phldrT="[Testo]" custT="1"/>
      <dgm:spPr/>
      <dgm:t>
        <a:bodyPr/>
        <a:lstStyle/>
        <a:p>
          <a:pPr algn="ctr"/>
          <a:r>
            <a:rPr lang="it-IT" sz="4800" dirty="0"/>
            <a:t>82</a:t>
          </a:r>
        </a:p>
      </dgm:t>
    </dgm:pt>
    <dgm:pt modelId="{A1C810B7-F63B-4836-8EDB-508AC1EBD457}" type="parTrans" cxnId="{B16D2547-E97D-4963-A6DC-EF2985839861}">
      <dgm:prSet/>
      <dgm:spPr/>
      <dgm:t>
        <a:bodyPr/>
        <a:lstStyle/>
        <a:p>
          <a:endParaRPr lang="it-IT"/>
        </a:p>
      </dgm:t>
    </dgm:pt>
    <dgm:pt modelId="{6F5B1EEB-9334-4F36-B88E-6D220276D323}" type="sibTrans" cxnId="{B16D2547-E97D-4963-A6DC-EF2985839861}">
      <dgm:prSet/>
      <dgm:spPr/>
      <dgm:t>
        <a:bodyPr/>
        <a:lstStyle/>
        <a:p>
          <a:endParaRPr lang="it-IT"/>
        </a:p>
      </dgm:t>
    </dgm:pt>
    <dgm:pt modelId="{D988DDE1-BEBB-4F6A-8678-E1C4D3967E7A}">
      <dgm:prSet phldrT="[Testo]" custT="1"/>
      <dgm:spPr/>
      <dgm:t>
        <a:bodyPr/>
        <a:lstStyle/>
        <a:p>
          <a:r>
            <a:rPr lang="it-IT" sz="1400" b="1" dirty="0"/>
            <a:t>Durata: una settimana</a:t>
          </a:r>
        </a:p>
        <a:p>
          <a:r>
            <a:rPr lang="it-IT" sz="1400" b="1" dirty="0"/>
            <a:t>Periodo: soprattutto nel tempo ordinario</a:t>
          </a:r>
        </a:p>
        <a:p>
          <a:r>
            <a:rPr lang="it-IT" sz="1400" b="1" dirty="0"/>
            <a:t>Finalità: Preghiera/riflessione/medita-zione</a:t>
          </a:r>
        </a:p>
        <a:p>
          <a:r>
            <a:rPr lang="it-IT" sz="1400" b="1" dirty="0"/>
            <a:t>Presenza di educatori co-abitanti</a:t>
          </a:r>
        </a:p>
        <a:p>
          <a:r>
            <a:rPr lang="it-IT" sz="1400" b="1" dirty="0"/>
            <a:t>Target età: 1) 17-19enni; 2) 20-29enni; 3) 14-16enni.</a:t>
          </a:r>
        </a:p>
        <a:p>
          <a:r>
            <a:rPr lang="it-IT" sz="1400" b="1" dirty="0"/>
            <a:t>Target genere: misto</a:t>
          </a:r>
        </a:p>
        <a:p>
          <a:r>
            <a:rPr lang="it-IT" sz="1400" b="1" dirty="0"/>
            <a:t>Luogo: in prevalenza oratorio</a:t>
          </a:r>
        </a:p>
        <a:p>
          <a:endParaRPr lang="it-IT" sz="800" dirty="0"/>
        </a:p>
        <a:p>
          <a:endParaRPr lang="it-IT" sz="800" dirty="0"/>
        </a:p>
      </dgm:t>
    </dgm:pt>
    <dgm:pt modelId="{CBDCB8EB-42DD-4EB8-B9FB-A95851925C03}" type="parTrans" cxnId="{FB923108-2FD4-4EF8-8044-272C380BE9C7}">
      <dgm:prSet/>
      <dgm:spPr/>
      <dgm:t>
        <a:bodyPr/>
        <a:lstStyle/>
        <a:p>
          <a:endParaRPr lang="it-IT"/>
        </a:p>
      </dgm:t>
    </dgm:pt>
    <dgm:pt modelId="{1FA9422F-EBE4-44D6-B421-01AB6BF307C7}" type="sibTrans" cxnId="{FB923108-2FD4-4EF8-8044-272C380BE9C7}">
      <dgm:prSet/>
      <dgm:spPr/>
      <dgm:t>
        <a:bodyPr/>
        <a:lstStyle/>
        <a:p>
          <a:endParaRPr lang="it-IT"/>
        </a:p>
      </dgm:t>
    </dgm:pt>
    <dgm:pt modelId="{0162A554-C6B7-4596-9706-EA607ED44DAC}">
      <dgm:prSet phldrT="[Testo]"/>
      <dgm:spPr/>
      <dgm:t>
        <a:bodyPr/>
        <a:lstStyle/>
        <a:p>
          <a:r>
            <a:rPr lang="it-IT" dirty="0"/>
            <a:t>VCP</a:t>
          </a:r>
        </a:p>
      </dgm:t>
    </dgm:pt>
    <dgm:pt modelId="{28188680-DFCF-4A9B-8995-1EB3274792FF}" type="parTrans" cxnId="{4EBD362A-FE0F-4865-AA53-29008F13E96F}">
      <dgm:prSet/>
      <dgm:spPr/>
      <dgm:t>
        <a:bodyPr/>
        <a:lstStyle/>
        <a:p>
          <a:endParaRPr lang="it-IT"/>
        </a:p>
      </dgm:t>
    </dgm:pt>
    <dgm:pt modelId="{8E0629C4-8FCF-41D8-81E8-4AFABEC8BAA9}" type="sibTrans" cxnId="{4EBD362A-FE0F-4865-AA53-29008F13E96F}">
      <dgm:prSet/>
      <dgm:spPr/>
      <dgm:t>
        <a:bodyPr/>
        <a:lstStyle/>
        <a:p>
          <a:endParaRPr lang="it-IT"/>
        </a:p>
      </dgm:t>
    </dgm:pt>
    <dgm:pt modelId="{6A53A864-1FBF-4189-85A8-350D1306B4A8}">
      <dgm:prSet phldrT="[Testo]" custT="1"/>
      <dgm:spPr/>
      <dgm:t>
        <a:bodyPr/>
        <a:lstStyle/>
        <a:p>
          <a:pPr algn="ctr"/>
          <a:r>
            <a:rPr lang="it-IT" sz="4800" dirty="0"/>
            <a:t>24</a:t>
          </a:r>
        </a:p>
      </dgm:t>
    </dgm:pt>
    <dgm:pt modelId="{4E9F1706-522B-43E0-A33C-2E824D81E02F}" type="parTrans" cxnId="{874C702E-9F18-4D15-84D7-F6F091CE9651}">
      <dgm:prSet/>
      <dgm:spPr/>
      <dgm:t>
        <a:bodyPr/>
        <a:lstStyle/>
        <a:p>
          <a:endParaRPr lang="it-IT"/>
        </a:p>
      </dgm:t>
    </dgm:pt>
    <dgm:pt modelId="{BA9DDA80-5F30-4443-94CF-6D00B465304A}" type="sibTrans" cxnId="{874C702E-9F18-4D15-84D7-F6F091CE9651}">
      <dgm:prSet/>
      <dgm:spPr/>
      <dgm:t>
        <a:bodyPr/>
        <a:lstStyle/>
        <a:p>
          <a:endParaRPr lang="it-IT"/>
        </a:p>
      </dgm:t>
    </dgm:pt>
    <dgm:pt modelId="{3E37D4CF-7DE7-489D-BF54-1F5F895728DF}">
      <dgm:prSet phldrT="[Testo]" custT="1"/>
      <dgm:spPr/>
      <dgm:t>
        <a:bodyPr/>
        <a:lstStyle/>
        <a:p>
          <a:r>
            <a:rPr lang="it-IT" sz="1400" b="1" dirty="0"/>
            <a:t>Durata: 1) più di un anno; 2) da sei mesi a un anno.</a:t>
          </a:r>
        </a:p>
        <a:p>
          <a:r>
            <a:rPr lang="it-IT" sz="1400" b="1" dirty="0"/>
            <a:t>Finalità: 1) discernimento; 2) vita di comunità</a:t>
          </a:r>
        </a:p>
        <a:p>
          <a:r>
            <a:rPr lang="it-IT" sz="1400" b="1" dirty="0"/>
            <a:t>Non </a:t>
          </a:r>
          <a:r>
            <a:rPr lang="it-IT" sz="1400" b="1"/>
            <a:t>sono sempre presenti </a:t>
          </a:r>
          <a:r>
            <a:rPr lang="it-IT" sz="1400" b="1" dirty="0"/>
            <a:t>educatori co-abitanti. </a:t>
          </a:r>
        </a:p>
        <a:p>
          <a:r>
            <a:rPr lang="it-IT" sz="1400" b="1" dirty="0"/>
            <a:t>Sono presenti figure educative di supporto.</a:t>
          </a:r>
        </a:p>
        <a:p>
          <a:r>
            <a:rPr lang="it-IT" sz="1400" b="1" dirty="0"/>
            <a:t>Target età: 1) 20-29enni; 2) 17-19enni.</a:t>
          </a:r>
        </a:p>
        <a:p>
          <a:r>
            <a:rPr lang="it-IT" sz="1400" b="1" dirty="0"/>
            <a:t>Target genere: misto</a:t>
          </a:r>
        </a:p>
        <a:p>
          <a:r>
            <a:rPr lang="it-IT" sz="1400" b="1" dirty="0"/>
            <a:t>Luogo: 1) struttura parrocchiale; 2) oratorio</a:t>
          </a:r>
        </a:p>
        <a:p>
          <a:endParaRPr lang="it-IT" sz="1400" b="1" dirty="0"/>
        </a:p>
      </dgm:t>
    </dgm:pt>
    <dgm:pt modelId="{CCFBF9BA-9C23-4CE6-BA5F-E5CC1BF2AFF2}" type="parTrans" cxnId="{E95CF7C6-E29F-4F3A-A9D4-AC0E7EEA37AF}">
      <dgm:prSet/>
      <dgm:spPr/>
      <dgm:t>
        <a:bodyPr/>
        <a:lstStyle/>
        <a:p>
          <a:endParaRPr lang="it-IT"/>
        </a:p>
      </dgm:t>
    </dgm:pt>
    <dgm:pt modelId="{7C5B1FD2-6EB2-4BF9-A5FF-E0A94D002876}" type="sibTrans" cxnId="{E95CF7C6-E29F-4F3A-A9D4-AC0E7EEA37AF}">
      <dgm:prSet/>
      <dgm:spPr/>
      <dgm:t>
        <a:bodyPr/>
        <a:lstStyle/>
        <a:p>
          <a:endParaRPr lang="it-IT"/>
        </a:p>
      </dgm:t>
    </dgm:pt>
    <dgm:pt modelId="{1BEE12DB-B7A0-4D81-977A-5BEC1EB0093C}" type="pres">
      <dgm:prSet presAssocID="{7032D032-7E5C-4E74-BA7E-41CD61046D4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CEEE2CA-B2B6-41FA-9CAD-E02014FC1D31}" type="pres">
      <dgm:prSet presAssocID="{546D61C1-E070-426D-B2BB-9AFBFD0700E6}" presName="posSpace" presStyleCnt="0"/>
      <dgm:spPr/>
    </dgm:pt>
    <dgm:pt modelId="{C9E16AC3-932B-49F4-89AA-09B88388294C}" type="pres">
      <dgm:prSet presAssocID="{546D61C1-E070-426D-B2BB-9AFBFD0700E6}" presName="vertFlow" presStyleCnt="0"/>
      <dgm:spPr/>
    </dgm:pt>
    <dgm:pt modelId="{ADFAE677-9C8F-419F-8AF3-8D7EB8A5C6EF}" type="pres">
      <dgm:prSet presAssocID="{546D61C1-E070-426D-B2BB-9AFBFD0700E6}" presName="topSpace" presStyleCnt="0"/>
      <dgm:spPr/>
    </dgm:pt>
    <dgm:pt modelId="{4CBFA197-660A-4DB8-BA3B-3A061BFC6726}" type="pres">
      <dgm:prSet presAssocID="{546D61C1-E070-426D-B2BB-9AFBFD0700E6}" presName="firstComp" presStyleCnt="0"/>
      <dgm:spPr/>
    </dgm:pt>
    <dgm:pt modelId="{3A8452A5-D331-4881-BEA6-CB6E5BDA29E8}" type="pres">
      <dgm:prSet presAssocID="{546D61C1-E070-426D-B2BB-9AFBFD0700E6}" presName="firstChild" presStyleLbl="bgAccFollowNode1" presStyleIdx="0" presStyleCnt="4" custScaleY="62766"/>
      <dgm:spPr/>
      <dgm:t>
        <a:bodyPr/>
        <a:lstStyle/>
        <a:p>
          <a:endParaRPr lang="it-IT"/>
        </a:p>
      </dgm:t>
    </dgm:pt>
    <dgm:pt modelId="{E9E32AFA-6392-4AFD-820A-F002FC00D721}" type="pres">
      <dgm:prSet presAssocID="{546D61C1-E070-426D-B2BB-9AFBFD0700E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572412-3BA6-4DAF-9110-111C0FCE74FA}" type="pres">
      <dgm:prSet presAssocID="{D988DDE1-BEBB-4F6A-8678-E1C4D3967E7A}" presName="comp" presStyleCnt="0"/>
      <dgm:spPr/>
    </dgm:pt>
    <dgm:pt modelId="{62B837EB-C8C1-42C8-AEB4-B410F20B72B7}" type="pres">
      <dgm:prSet presAssocID="{D988DDE1-BEBB-4F6A-8678-E1C4D3967E7A}" presName="child" presStyleLbl="bgAccFollowNode1" presStyleIdx="1" presStyleCnt="4" custScaleY="161638"/>
      <dgm:spPr/>
      <dgm:t>
        <a:bodyPr/>
        <a:lstStyle/>
        <a:p>
          <a:endParaRPr lang="it-IT"/>
        </a:p>
      </dgm:t>
    </dgm:pt>
    <dgm:pt modelId="{24338A54-EC59-4919-B086-41492391928E}" type="pres">
      <dgm:prSet presAssocID="{D988DDE1-BEBB-4F6A-8678-E1C4D3967E7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19B1F-C2D3-4E96-9723-4E6DDC3024BE}" type="pres">
      <dgm:prSet presAssocID="{546D61C1-E070-426D-B2BB-9AFBFD0700E6}" presName="negSpace" presStyleCnt="0"/>
      <dgm:spPr/>
    </dgm:pt>
    <dgm:pt modelId="{B774C715-D18E-44C1-83FF-030166BC64D4}" type="pres">
      <dgm:prSet presAssocID="{546D61C1-E070-426D-B2BB-9AFBFD0700E6}" presName="circle" presStyleLbl="node1" presStyleIdx="0" presStyleCnt="2" custLinFactNeighborY="521"/>
      <dgm:spPr/>
      <dgm:t>
        <a:bodyPr/>
        <a:lstStyle/>
        <a:p>
          <a:endParaRPr lang="it-IT"/>
        </a:p>
      </dgm:t>
    </dgm:pt>
    <dgm:pt modelId="{610DCCCC-02AD-4EF7-900E-482ED159AB7B}" type="pres">
      <dgm:prSet presAssocID="{869A731A-2BF2-432C-A263-78F3399903F4}" presName="transSpace" presStyleCnt="0"/>
      <dgm:spPr/>
    </dgm:pt>
    <dgm:pt modelId="{DC143E9F-F74E-4896-945E-D432CFC59458}" type="pres">
      <dgm:prSet presAssocID="{0162A554-C6B7-4596-9706-EA607ED44DAC}" presName="posSpace" presStyleCnt="0"/>
      <dgm:spPr/>
    </dgm:pt>
    <dgm:pt modelId="{9BDAB93E-CD0F-40E5-8ADC-DD55ED4AE582}" type="pres">
      <dgm:prSet presAssocID="{0162A554-C6B7-4596-9706-EA607ED44DAC}" presName="vertFlow" presStyleCnt="0"/>
      <dgm:spPr/>
    </dgm:pt>
    <dgm:pt modelId="{080C2D61-D652-4F4C-AFDA-48542EB201C0}" type="pres">
      <dgm:prSet presAssocID="{0162A554-C6B7-4596-9706-EA607ED44DAC}" presName="topSpace" presStyleCnt="0"/>
      <dgm:spPr/>
    </dgm:pt>
    <dgm:pt modelId="{47491409-15E5-47E2-B579-FB9548F22682}" type="pres">
      <dgm:prSet presAssocID="{0162A554-C6B7-4596-9706-EA607ED44DAC}" presName="firstComp" presStyleCnt="0"/>
      <dgm:spPr/>
    </dgm:pt>
    <dgm:pt modelId="{1EF3FA02-AFE5-4088-BD28-9AAA1361772F}" type="pres">
      <dgm:prSet presAssocID="{0162A554-C6B7-4596-9706-EA607ED44DAC}" presName="firstChild" presStyleLbl="bgAccFollowNode1" presStyleIdx="2" presStyleCnt="4" custScaleY="70960"/>
      <dgm:spPr/>
      <dgm:t>
        <a:bodyPr/>
        <a:lstStyle/>
        <a:p>
          <a:endParaRPr lang="it-IT"/>
        </a:p>
      </dgm:t>
    </dgm:pt>
    <dgm:pt modelId="{8CBDE856-1F2D-43D3-8B04-F9C792A3BCF2}" type="pres">
      <dgm:prSet presAssocID="{0162A554-C6B7-4596-9706-EA607ED44DA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F31290-C8A5-4FD3-BC49-70A050BD86FC}" type="pres">
      <dgm:prSet presAssocID="{3E37D4CF-7DE7-489D-BF54-1F5F895728DF}" presName="comp" presStyleCnt="0"/>
      <dgm:spPr/>
    </dgm:pt>
    <dgm:pt modelId="{5AC68541-5581-48DD-9A7E-3B5C8F2B6DC0}" type="pres">
      <dgm:prSet presAssocID="{3E37D4CF-7DE7-489D-BF54-1F5F895728DF}" presName="child" presStyleLbl="bgAccFollowNode1" presStyleIdx="3" presStyleCnt="4" custScaleY="154120"/>
      <dgm:spPr/>
      <dgm:t>
        <a:bodyPr/>
        <a:lstStyle/>
        <a:p>
          <a:endParaRPr lang="it-IT"/>
        </a:p>
      </dgm:t>
    </dgm:pt>
    <dgm:pt modelId="{15BC8D09-BDD2-4786-B650-7B19CC573BD1}" type="pres">
      <dgm:prSet presAssocID="{3E37D4CF-7DE7-489D-BF54-1F5F895728D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4651C9-6B12-4C8B-B2E2-6A6409B44FB8}" type="pres">
      <dgm:prSet presAssocID="{0162A554-C6B7-4596-9706-EA607ED44DAC}" presName="negSpace" presStyleCnt="0"/>
      <dgm:spPr/>
    </dgm:pt>
    <dgm:pt modelId="{8B49C9BC-FEF9-4E46-B20A-15572F4A1BB0}" type="pres">
      <dgm:prSet presAssocID="{0162A554-C6B7-4596-9706-EA607ED44DAC}" presName="circle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78C0EA11-2E04-45F2-8D8A-82241ACF76CF}" type="presOf" srcId="{3E37D4CF-7DE7-489D-BF54-1F5F895728DF}" destId="{5AC68541-5581-48DD-9A7E-3B5C8F2B6DC0}" srcOrd="0" destOrd="0" presId="urn:microsoft.com/office/officeart/2005/8/layout/hList9"/>
    <dgm:cxn modelId="{F0E054A5-17F9-40A1-BB9A-9CD05CC34762}" type="presOf" srcId="{D988DDE1-BEBB-4F6A-8678-E1C4D3967E7A}" destId="{62B837EB-C8C1-42C8-AEB4-B410F20B72B7}" srcOrd="0" destOrd="0" presId="urn:microsoft.com/office/officeart/2005/8/layout/hList9"/>
    <dgm:cxn modelId="{B16D2547-E97D-4963-A6DC-EF2985839861}" srcId="{546D61C1-E070-426D-B2BB-9AFBFD0700E6}" destId="{D385B0D9-8F44-4708-B87B-455670322D59}" srcOrd="0" destOrd="0" parTransId="{A1C810B7-F63B-4836-8EDB-508AC1EBD457}" sibTransId="{6F5B1EEB-9334-4F36-B88E-6D220276D323}"/>
    <dgm:cxn modelId="{97035701-87EE-4B3D-A7BC-4B360EFBD46B}" type="presOf" srcId="{7032D032-7E5C-4E74-BA7E-41CD61046D4E}" destId="{1BEE12DB-B7A0-4D81-977A-5BEC1EB0093C}" srcOrd="0" destOrd="0" presId="urn:microsoft.com/office/officeart/2005/8/layout/hList9"/>
    <dgm:cxn modelId="{622AC5CB-6B02-4AD8-BF25-3954FDEFAAED}" type="presOf" srcId="{546D61C1-E070-426D-B2BB-9AFBFD0700E6}" destId="{B774C715-D18E-44C1-83FF-030166BC64D4}" srcOrd="0" destOrd="0" presId="urn:microsoft.com/office/officeart/2005/8/layout/hList9"/>
    <dgm:cxn modelId="{E95CF7C6-E29F-4F3A-A9D4-AC0E7EEA37AF}" srcId="{0162A554-C6B7-4596-9706-EA607ED44DAC}" destId="{3E37D4CF-7DE7-489D-BF54-1F5F895728DF}" srcOrd="1" destOrd="0" parTransId="{CCFBF9BA-9C23-4CE6-BA5F-E5CC1BF2AFF2}" sibTransId="{7C5B1FD2-6EB2-4BF9-A5FF-E0A94D002876}"/>
    <dgm:cxn modelId="{BA0C7F7B-8DA6-4AAE-9A57-207A8DE7FC86}" srcId="{7032D032-7E5C-4E74-BA7E-41CD61046D4E}" destId="{546D61C1-E070-426D-B2BB-9AFBFD0700E6}" srcOrd="0" destOrd="0" parTransId="{EFCB1B65-BAEB-4093-A512-E9C9D5F5AD5D}" sibTransId="{869A731A-2BF2-432C-A263-78F3399903F4}"/>
    <dgm:cxn modelId="{7674A73D-914F-47C6-AA03-E044F3465EBB}" type="presOf" srcId="{D988DDE1-BEBB-4F6A-8678-E1C4D3967E7A}" destId="{24338A54-EC59-4919-B086-41492391928E}" srcOrd="1" destOrd="0" presId="urn:microsoft.com/office/officeart/2005/8/layout/hList9"/>
    <dgm:cxn modelId="{4EBD362A-FE0F-4865-AA53-29008F13E96F}" srcId="{7032D032-7E5C-4E74-BA7E-41CD61046D4E}" destId="{0162A554-C6B7-4596-9706-EA607ED44DAC}" srcOrd="1" destOrd="0" parTransId="{28188680-DFCF-4A9B-8995-1EB3274792FF}" sibTransId="{8E0629C4-8FCF-41D8-81E8-4AFABEC8BAA9}"/>
    <dgm:cxn modelId="{B38FF0FB-0724-4966-B6E5-0BFADBBE515D}" type="presOf" srcId="{0162A554-C6B7-4596-9706-EA607ED44DAC}" destId="{8B49C9BC-FEF9-4E46-B20A-15572F4A1BB0}" srcOrd="0" destOrd="0" presId="urn:microsoft.com/office/officeart/2005/8/layout/hList9"/>
    <dgm:cxn modelId="{665D92A6-0443-4E98-8479-E1CDB231A1E2}" type="presOf" srcId="{D385B0D9-8F44-4708-B87B-455670322D59}" destId="{E9E32AFA-6392-4AFD-820A-F002FC00D721}" srcOrd="1" destOrd="0" presId="urn:microsoft.com/office/officeart/2005/8/layout/hList9"/>
    <dgm:cxn modelId="{D3013E4E-D0FA-4EC3-B0DE-04874C988786}" type="presOf" srcId="{6A53A864-1FBF-4189-85A8-350D1306B4A8}" destId="{8CBDE856-1F2D-43D3-8B04-F9C792A3BCF2}" srcOrd="1" destOrd="0" presId="urn:microsoft.com/office/officeart/2005/8/layout/hList9"/>
    <dgm:cxn modelId="{FB923108-2FD4-4EF8-8044-272C380BE9C7}" srcId="{546D61C1-E070-426D-B2BB-9AFBFD0700E6}" destId="{D988DDE1-BEBB-4F6A-8678-E1C4D3967E7A}" srcOrd="1" destOrd="0" parTransId="{CBDCB8EB-42DD-4EB8-B9FB-A95851925C03}" sibTransId="{1FA9422F-EBE4-44D6-B421-01AB6BF307C7}"/>
    <dgm:cxn modelId="{0AB6A3BA-8EF5-4FF7-96F9-4E57D23A1033}" type="presOf" srcId="{3E37D4CF-7DE7-489D-BF54-1F5F895728DF}" destId="{15BC8D09-BDD2-4786-B650-7B19CC573BD1}" srcOrd="1" destOrd="0" presId="urn:microsoft.com/office/officeart/2005/8/layout/hList9"/>
    <dgm:cxn modelId="{874C702E-9F18-4D15-84D7-F6F091CE9651}" srcId="{0162A554-C6B7-4596-9706-EA607ED44DAC}" destId="{6A53A864-1FBF-4189-85A8-350D1306B4A8}" srcOrd="0" destOrd="0" parTransId="{4E9F1706-522B-43E0-A33C-2E824D81E02F}" sibTransId="{BA9DDA80-5F30-4443-94CF-6D00B465304A}"/>
    <dgm:cxn modelId="{384A5666-9981-44CB-872E-2B07D37B69ED}" type="presOf" srcId="{D385B0D9-8F44-4708-B87B-455670322D59}" destId="{3A8452A5-D331-4881-BEA6-CB6E5BDA29E8}" srcOrd="0" destOrd="0" presId="urn:microsoft.com/office/officeart/2005/8/layout/hList9"/>
    <dgm:cxn modelId="{77372FDF-3F7A-423D-9472-8570B236E986}" type="presOf" srcId="{6A53A864-1FBF-4189-85A8-350D1306B4A8}" destId="{1EF3FA02-AFE5-4088-BD28-9AAA1361772F}" srcOrd="0" destOrd="0" presId="urn:microsoft.com/office/officeart/2005/8/layout/hList9"/>
    <dgm:cxn modelId="{52735474-40B4-46CB-B85E-6F84A59A339E}" type="presParOf" srcId="{1BEE12DB-B7A0-4D81-977A-5BEC1EB0093C}" destId="{1CEEE2CA-B2B6-41FA-9CAD-E02014FC1D31}" srcOrd="0" destOrd="0" presId="urn:microsoft.com/office/officeart/2005/8/layout/hList9"/>
    <dgm:cxn modelId="{5866E296-28D9-4B7E-B2A9-3326D7A0A582}" type="presParOf" srcId="{1BEE12DB-B7A0-4D81-977A-5BEC1EB0093C}" destId="{C9E16AC3-932B-49F4-89AA-09B88388294C}" srcOrd="1" destOrd="0" presId="urn:microsoft.com/office/officeart/2005/8/layout/hList9"/>
    <dgm:cxn modelId="{7ADC1765-33BC-4250-AE3B-455BB34B3792}" type="presParOf" srcId="{C9E16AC3-932B-49F4-89AA-09B88388294C}" destId="{ADFAE677-9C8F-419F-8AF3-8D7EB8A5C6EF}" srcOrd="0" destOrd="0" presId="urn:microsoft.com/office/officeart/2005/8/layout/hList9"/>
    <dgm:cxn modelId="{AE1B2086-58B6-474F-A293-E2F46C716FFD}" type="presParOf" srcId="{C9E16AC3-932B-49F4-89AA-09B88388294C}" destId="{4CBFA197-660A-4DB8-BA3B-3A061BFC6726}" srcOrd="1" destOrd="0" presId="urn:microsoft.com/office/officeart/2005/8/layout/hList9"/>
    <dgm:cxn modelId="{7A59E726-1897-4DF7-AC57-1030D52B1BBA}" type="presParOf" srcId="{4CBFA197-660A-4DB8-BA3B-3A061BFC6726}" destId="{3A8452A5-D331-4881-BEA6-CB6E5BDA29E8}" srcOrd="0" destOrd="0" presId="urn:microsoft.com/office/officeart/2005/8/layout/hList9"/>
    <dgm:cxn modelId="{0E54DE1A-1536-4D92-8D83-4895188D475D}" type="presParOf" srcId="{4CBFA197-660A-4DB8-BA3B-3A061BFC6726}" destId="{E9E32AFA-6392-4AFD-820A-F002FC00D721}" srcOrd="1" destOrd="0" presId="urn:microsoft.com/office/officeart/2005/8/layout/hList9"/>
    <dgm:cxn modelId="{EFAE3E5B-7B0C-4FC4-9E7F-6CB2B708B311}" type="presParOf" srcId="{C9E16AC3-932B-49F4-89AA-09B88388294C}" destId="{53572412-3BA6-4DAF-9110-111C0FCE74FA}" srcOrd="2" destOrd="0" presId="urn:microsoft.com/office/officeart/2005/8/layout/hList9"/>
    <dgm:cxn modelId="{E1403291-0ECD-4E5C-AAF1-59D015FA201D}" type="presParOf" srcId="{53572412-3BA6-4DAF-9110-111C0FCE74FA}" destId="{62B837EB-C8C1-42C8-AEB4-B410F20B72B7}" srcOrd="0" destOrd="0" presId="urn:microsoft.com/office/officeart/2005/8/layout/hList9"/>
    <dgm:cxn modelId="{00EB4594-2720-42F6-BF5C-2A05A475C2D3}" type="presParOf" srcId="{53572412-3BA6-4DAF-9110-111C0FCE74FA}" destId="{24338A54-EC59-4919-B086-41492391928E}" srcOrd="1" destOrd="0" presId="urn:microsoft.com/office/officeart/2005/8/layout/hList9"/>
    <dgm:cxn modelId="{8BB5CE62-2534-4976-BEB7-38A9316456BA}" type="presParOf" srcId="{1BEE12DB-B7A0-4D81-977A-5BEC1EB0093C}" destId="{D4219B1F-C2D3-4E96-9723-4E6DDC3024BE}" srcOrd="2" destOrd="0" presId="urn:microsoft.com/office/officeart/2005/8/layout/hList9"/>
    <dgm:cxn modelId="{AEF2C72C-36CE-4574-A401-8653100491C7}" type="presParOf" srcId="{1BEE12DB-B7A0-4D81-977A-5BEC1EB0093C}" destId="{B774C715-D18E-44C1-83FF-030166BC64D4}" srcOrd="3" destOrd="0" presId="urn:microsoft.com/office/officeart/2005/8/layout/hList9"/>
    <dgm:cxn modelId="{06625905-5FBC-4127-A7CA-E7CB4CD8383A}" type="presParOf" srcId="{1BEE12DB-B7A0-4D81-977A-5BEC1EB0093C}" destId="{610DCCCC-02AD-4EF7-900E-482ED159AB7B}" srcOrd="4" destOrd="0" presId="urn:microsoft.com/office/officeart/2005/8/layout/hList9"/>
    <dgm:cxn modelId="{D40273E7-4219-4E6E-BCCC-8A8AD0DBE015}" type="presParOf" srcId="{1BEE12DB-B7A0-4D81-977A-5BEC1EB0093C}" destId="{DC143E9F-F74E-4896-945E-D432CFC59458}" srcOrd="5" destOrd="0" presId="urn:microsoft.com/office/officeart/2005/8/layout/hList9"/>
    <dgm:cxn modelId="{AC9D8EE8-D673-4CF7-901F-4E986573E7A8}" type="presParOf" srcId="{1BEE12DB-B7A0-4D81-977A-5BEC1EB0093C}" destId="{9BDAB93E-CD0F-40E5-8ADC-DD55ED4AE582}" srcOrd="6" destOrd="0" presId="urn:microsoft.com/office/officeart/2005/8/layout/hList9"/>
    <dgm:cxn modelId="{2C95693D-458A-4CC7-A97F-923961FA83A3}" type="presParOf" srcId="{9BDAB93E-CD0F-40E5-8ADC-DD55ED4AE582}" destId="{080C2D61-D652-4F4C-AFDA-48542EB201C0}" srcOrd="0" destOrd="0" presId="urn:microsoft.com/office/officeart/2005/8/layout/hList9"/>
    <dgm:cxn modelId="{19A52E41-BEC2-4AFC-93C8-E19EC1C1067E}" type="presParOf" srcId="{9BDAB93E-CD0F-40E5-8ADC-DD55ED4AE582}" destId="{47491409-15E5-47E2-B579-FB9548F22682}" srcOrd="1" destOrd="0" presId="urn:microsoft.com/office/officeart/2005/8/layout/hList9"/>
    <dgm:cxn modelId="{8C72F591-D831-4970-A598-A64F166776E0}" type="presParOf" srcId="{47491409-15E5-47E2-B579-FB9548F22682}" destId="{1EF3FA02-AFE5-4088-BD28-9AAA1361772F}" srcOrd="0" destOrd="0" presId="urn:microsoft.com/office/officeart/2005/8/layout/hList9"/>
    <dgm:cxn modelId="{91E6D606-5FC1-490E-8559-B7F46F840675}" type="presParOf" srcId="{47491409-15E5-47E2-B579-FB9548F22682}" destId="{8CBDE856-1F2D-43D3-8B04-F9C792A3BCF2}" srcOrd="1" destOrd="0" presId="urn:microsoft.com/office/officeart/2005/8/layout/hList9"/>
    <dgm:cxn modelId="{AA7CD062-16FA-4F4A-BE7F-3698B3D9EC4C}" type="presParOf" srcId="{9BDAB93E-CD0F-40E5-8ADC-DD55ED4AE582}" destId="{A7F31290-C8A5-4FD3-BC49-70A050BD86FC}" srcOrd="2" destOrd="0" presId="urn:microsoft.com/office/officeart/2005/8/layout/hList9"/>
    <dgm:cxn modelId="{4250136B-AB6E-4681-8A81-AC351994A293}" type="presParOf" srcId="{A7F31290-C8A5-4FD3-BC49-70A050BD86FC}" destId="{5AC68541-5581-48DD-9A7E-3B5C8F2B6DC0}" srcOrd="0" destOrd="0" presId="urn:microsoft.com/office/officeart/2005/8/layout/hList9"/>
    <dgm:cxn modelId="{E937B964-D441-4417-9A11-61889A783256}" type="presParOf" srcId="{A7F31290-C8A5-4FD3-BC49-70A050BD86FC}" destId="{15BC8D09-BDD2-4786-B650-7B19CC573BD1}" srcOrd="1" destOrd="0" presId="urn:microsoft.com/office/officeart/2005/8/layout/hList9"/>
    <dgm:cxn modelId="{5966446F-EAF6-4E46-93F2-86BBBB970547}" type="presParOf" srcId="{1BEE12DB-B7A0-4D81-977A-5BEC1EB0093C}" destId="{1F4651C9-6B12-4C8B-B2E2-6A6409B44FB8}" srcOrd="7" destOrd="0" presId="urn:microsoft.com/office/officeart/2005/8/layout/hList9"/>
    <dgm:cxn modelId="{85017532-E3C7-49D1-8183-DE556C641781}" type="presParOf" srcId="{1BEE12DB-B7A0-4D81-977A-5BEC1EB0093C}" destId="{8B49C9BC-FEF9-4E46-B20A-15572F4A1BB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9E374-1741-4209-8427-E5144E68E4F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B6E45CC-62B6-48A8-86D8-384A31E1FA99}">
      <dgm:prSet phldrT="[Testo]" custT="1"/>
      <dgm:spPr/>
      <dgm:t>
        <a:bodyPr/>
        <a:lstStyle/>
        <a:p>
          <a:r>
            <a:rPr lang="it-IT" sz="2400" dirty="0"/>
            <a:t>Diocesi di Milano</a:t>
          </a:r>
        </a:p>
      </dgm:t>
    </dgm:pt>
    <dgm:pt modelId="{4B172579-4C03-4019-A413-6899C6692515}" type="parTrans" cxnId="{B8ABEBF9-CEAB-40CF-A6C8-96310DDC961C}">
      <dgm:prSet/>
      <dgm:spPr/>
      <dgm:t>
        <a:bodyPr/>
        <a:lstStyle/>
        <a:p>
          <a:endParaRPr lang="it-IT"/>
        </a:p>
      </dgm:t>
    </dgm:pt>
    <dgm:pt modelId="{5D4A640F-9764-4618-8CB7-045DB8E0D247}" type="sibTrans" cxnId="{B8ABEBF9-CEAB-40CF-A6C8-96310DDC961C}">
      <dgm:prSet/>
      <dgm:spPr/>
      <dgm:t>
        <a:bodyPr/>
        <a:lstStyle/>
        <a:p>
          <a:endParaRPr lang="it-IT"/>
        </a:p>
      </dgm:t>
    </dgm:pt>
    <dgm:pt modelId="{FC492BE7-76E3-4DAF-9E32-76D1E773F3B5}">
      <dgm:prSet phldrT="[Testo]"/>
      <dgm:spPr/>
      <dgm:t>
        <a:bodyPr/>
        <a:lstStyle/>
        <a:p>
          <a:r>
            <a:rPr lang="it-IT" b="1"/>
            <a:t>La Rosa dei 20</a:t>
          </a:r>
        </a:p>
      </dgm:t>
    </dgm:pt>
    <dgm:pt modelId="{4646EE3A-852A-43A7-8C14-F9A841643A01}" type="parTrans" cxnId="{53DF26C3-539B-4B9A-A412-F914E2921A96}">
      <dgm:prSet/>
      <dgm:spPr/>
      <dgm:t>
        <a:bodyPr/>
        <a:lstStyle/>
        <a:p>
          <a:endParaRPr lang="it-IT"/>
        </a:p>
      </dgm:t>
    </dgm:pt>
    <dgm:pt modelId="{4B544FF3-9A83-4EDB-91F5-28755D6318A6}" type="sibTrans" cxnId="{53DF26C3-539B-4B9A-A412-F914E2921A96}">
      <dgm:prSet/>
      <dgm:spPr/>
      <dgm:t>
        <a:bodyPr/>
        <a:lstStyle/>
        <a:p>
          <a:endParaRPr lang="it-IT"/>
        </a:p>
      </dgm:t>
    </dgm:pt>
    <dgm:pt modelId="{36E623E3-60B8-403B-818E-9EBBC3BEB4A7}">
      <dgm:prSet phldrT="[Testo]" custT="1"/>
      <dgm:spPr/>
      <dgm:t>
        <a:bodyPr/>
        <a:lstStyle/>
        <a:p>
          <a:r>
            <a:rPr lang="it-IT" sz="2400" dirty="0"/>
            <a:t>Diocesi di Como</a:t>
          </a:r>
        </a:p>
      </dgm:t>
    </dgm:pt>
    <dgm:pt modelId="{C1EBFE33-A750-4A06-A8F3-3243A788C8BE}" type="parTrans" cxnId="{69595A2B-C8BB-490A-A7D6-D666D57C12F4}">
      <dgm:prSet/>
      <dgm:spPr/>
      <dgm:t>
        <a:bodyPr/>
        <a:lstStyle/>
        <a:p>
          <a:endParaRPr lang="it-IT"/>
        </a:p>
      </dgm:t>
    </dgm:pt>
    <dgm:pt modelId="{440A406A-7F20-46C8-A47A-D75AA6A5FF00}" type="sibTrans" cxnId="{69595A2B-C8BB-490A-A7D6-D666D57C12F4}">
      <dgm:prSet/>
      <dgm:spPr/>
      <dgm:t>
        <a:bodyPr/>
        <a:lstStyle/>
        <a:p>
          <a:endParaRPr lang="it-IT"/>
        </a:p>
      </dgm:t>
    </dgm:pt>
    <dgm:pt modelId="{3A5FD408-D425-4D63-89EC-740D54E43E57}">
      <dgm:prSet phldrT="[Testo]"/>
      <dgm:spPr/>
      <dgm:t>
        <a:bodyPr/>
        <a:lstStyle/>
        <a:p>
          <a:r>
            <a:rPr lang="it-IT" b="1" dirty="0"/>
            <a:t>Punto Giovani San Leonardo</a:t>
          </a:r>
        </a:p>
      </dgm:t>
    </dgm:pt>
    <dgm:pt modelId="{E4A0470F-29FD-4F3C-BC75-5D8B9B63D1A1}" type="parTrans" cxnId="{0973A488-96DA-48DE-8AB2-97483B43D5E4}">
      <dgm:prSet/>
      <dgm:spPr/>
      <dgm:t>
        <a:bodyPr/>
        <a:lstStyle/>
        <a:p>
          <a:endParaRPr lang="it-IT"/>
        </a:p>
      </dgm:t>
    </dgm:pt>
    <dgm:pt modelId="{5585C8EB-4240-465D-9401-B01B8E616A7C}" type="sibTrans" cxnId="{0973A488-96DA-48DE-8AB2-97483B43D5E4}">
      <dgm:prSet/>
      <dgm:spPr/>
      <dgm:t>
        <a:bodyPr/>
        <a:lstStyle/>
        <a:p>
          <a:endParaRPr lang="it-IT"/>
        </a:p>
      </dgm:t>
    </dgm:pt>
    <dgm:pt modelId="{9C04417B-F892-4F9C-AA45-C787EB11D7BC}">
      <dgm:prSet phldrT="[Testo]"/>
      <dgm:spPr/>
      <dgm:t>
        <a:bodyPr/>
        <a:lstStyle/>
        <a:p>
          <a:r>
            <a:rPr lang="it-IT" b="1"/>
            <a:t>Comunità Efraim</a:t>
          </a:r>
        </a:p>
      </dgm:t>
    </dgm:pt>
    <dgm:pt modelId="{7A37BD3A-E690-4A70-99D4-52AB025ECCBD}" type="parTrans" cxnId="{DF8B288A-5DB9-465E-98AC-D8910FD2D610}">
      <dgm:prSet/>
      <dgm:spPr/>
      <dgm:t>
        <a:bodyPr/>
        <a:lstStyle/>
        <a:p>
          <a:endParaRPr lang="it-IT"/>
        </a:p>
      </dgm:t>
    </dgm:pt>
    <dgm:pt modelId="{F524602D-C38D-4D8D-9AA5-B6801A9A486E}" type="sibTrans" cxnId="{DF8B288A-5DB9-465E-98AC-D8910FD2D610}">
      <dgm:prSet/>
      <dgm:spPr/>
      <dgm:t>
        <a:bodyPr/>
        <a:lstStyle/>
        <a:p>
          <a:endParaRPr lang="it-IT"/>
        </a:p>
      </dgm:t>
    </dgm:pt>
    <dgm:pt modelId="{BFF77B3E-E99F-4E1A-A2CA-3A4430C58A61}">
      <dgm:prSet phldrT="[Testo]"/>
      <dgm:spPr/>
      <dgm:t>
        <a:bodyPr/>
        <a:lstStyle/>
        <a:p>
          <a:r>
            <a:rPr lang="it-IT" b="1"/>
            <a:t>Casa Giovani </a:t>
          </a:r>
        </a:p>
      </dgm:t>
    </dgm:pt>
    <dgm:pt modelId="{275C6A8E-1619-409E-BEE4-D3891603F083}" type="parTrans" cxnId="{3FAF62A3-E706-4284-AE5B-24F3B21BCF05}">
      <dgm:prSet/>
      <dgm:spPr/>
      <dgm:t>
        <a:bodyPr/>
        <a:lstStyle/>
        <a:p>
          <a:endParaRPr lang="it-IT"/>
        </a:p>
      </dgm:t>
    </dgm:pt>
    <dgm:pt modelId="{6E30D5EE-4209-406C-95D0-FCC070BE3E23}" type="sibTrans" cxnId="{3FAF62A3-E706-4284-AE5B-24F3B21BCF05}">
      <dgm:prSet/>
      <dgm:spPr/>
      <dgm:t>
        <a:bodyPr/>
        <a:lstStyle/>
        <a:p>
          <a:endParaRPr lang="it-IT"/>
        </a:p>
      </dgm:t>
    </dgm:pt>
    <dgm:pt modelId="{E6A935FD-4B89-423A-9870-40FBFE394C30}">
      <dgm:prSet phldrT="[Testo]"/>
      <dgm:spPr/>
      <dgm:t>
        <a:bodyPr/>
        <a:lstStyle/>
        <a:p>
          <a:r>
            <a:rPr lang="it-IT" b="1"/>
            <a:t>Centro Giovanile Stoà</a:t>
          </a:r>
        </a:p>
      </dgm:t>
    </dgm:pt>
    <dgm:pt modelId="{B5C8863E-1EAC-47E2-98D6-043BDD5C98F9}" type="parTrans" cxnId="{B1B4DE16-D8C7-4641-B25B-90BBE57DB54A}">
      <dgm:prSet/>
      <dgm:spPr/>
      <dgm:t>
        <a:bodyPr/>
        <a:lstStyle/>
        <a:p>
          <a:endParaRPr lang="it-IT"/>
        </a:p>
      </dgm:t>
    </dgm:pt>
    <dgm:pt modelId="{60736DDB-5B4D-42FA-88CA-3E769D03E319}" type="sibTrans" cxnId="{B1B4DE16-D8C7-4641-B25B-90BBE57DB54A}">
      <dgm:prSet/>
      <dgm:spPr/>
      <dgm:t>
        <a:bodyPr/>
        <a:lstStyle/>
        <a:p>
          <a:endParaRPr lang="it-IT"/>
        </a:p>
      </dgm:t>
    </dgm:pt>
    <dgm:pt modelId="{42A06409-BBC9-4737-8D46-C441AB9354DD}">
      <dgm:prSet phldrT="[Testo]"/>
      <dgm:spPr/>
      <dgm:t>
        <a:bodyPr/>
        <a:lstStyle/>
        <a:p>
          <a:endParaRPr lang="it-IT"/>
        </a:p>
      </dgm:t>
    </dgm:pt>
    <dgm:pt modelId="{D9BA9035-1D22-4BEB-B231-8BCA0959B1CE}" type="parTrans" cxnId="{1794E0FE-2E0F-4BCA-BCB1-3AB07DF92763}">
      <dgm:prSet/>
      <dgm:spPr/>
      <dgm:t>
        <a:bodyPr/>
        <a:lstStyle/>
        <a:p>
          <a:endParaRPr lang="it-IT"/>
        </a:p>
      </dgm:t>
    </dgm:pt>
    <dgm:pt modelId="{7137C01D-180F-4163-A82E-765BBC7550E5}" type="sibTrans" cxnId="{1794E0FE-2E0F-4BCA-BCB1-3AB07DF92763}">
      <dgm:prSet/>
      <dgm:spPr/>
      <dgm:t>
        <a:bodyPr/>
        <a:lstStyle/>
        <a:p>
          <a:endParaRPr lang="it-IT"/>
        </a:p>
      </dgm:t>
    </dgm:pt>
    <dgm:pt modelId="{373BEAFE-51FA-4811-A89E-E422E610404D}">
      <dgm:prSet phldrT="[Testo]" custT="1"/>
      <dgm:spPr/>
      <dgm:t>
        <a:bodyPr/>
        <a:lstStyle/>
        <a:p>
          <a:r>
            <a:rPr lang="it-IT" sz="2400" dirty="0"/>
            <a:t>Diocesi di Mantova</a:t>
          </a:r>
        </a:p>
      </dgm:t>
    </dgm:pt>
    <dgm:pt modelId="{F374D504-EFA2-4070-B0FE-111993033845}" type="parTrans" cxnId="{7D34878F-2BED-435C-A15B-0F620DC8BAF8}">
      <dgm:prSet/>
      <dgm:spPr/>
      <dgm:t>
        <a:bodyPr/>
        <a:lstStyle/>
        <a:p>
          <a:endParaRPr lang="it-IT"/>
        </a:p>
      </dgm:t>
    </dgm:pt>
    <dgm:pt modelId="{CC62B53A-9E3D-41E1-9529-42D5631A05F1}" type="sibTrans" cxnId="{7D34878F-2BED-435C-A15B-0F620DC8BAF8}">
      <dgm:prSet/>
      <dgm:spPr/>
      <dgm:t>
        <a:bodyPr/>
        <a:lstStyle/>
        <a:p>
          <a:endParaRPr lang="it-IT"/>
        </a:p>
      </dgm:t>
    </dgm:pt>
    <dgm:pt modelId="{7C7CE084-0E17-4381-90B5-1DE506F4487F}">
      <dgm:prSet/>
      <dgm:spPr/>
      <dgm:t>
        <a:bodyPr/>
        <a:lstStyle/>
        <a:p>
          <a:r>
            <a:rPr lang="it-IT" b="1"/>
            <a:t>Casa Legàmi</a:t>
          </a:r>
        </a:p>
      </dgm:t>
    </dgm:pt>
    <dgm:pt modelId="{7335E167-601E-420F-918F-18690294462A}" type="parTrans" cxnId="{37C015B7-2B80-4553-BB17-D01A1350C349}">
      <dgm:prSet/>
      <dgm:spPr/>
      <dgm:t>
        <a:bodyPr/>
        <a:lstStyle/>
        <a:p>
          <a:endParaRPr lang="it-IT"/>
        </a:p>
      </dgm:t>
    </dgm:pt>
    <dgm:pt modelId="{72546B30-FBA7-49ED-92C0-3C876499CDE4}" type="sibTrans" cxnId="{37C015B7-2B80-4553-BB17-D01A1350C349}">
      <dgm:prSet/>
      <dgm:spPr/>
      <dgm:t>
        <a:bodyPr/>
        <a:lstStyle/>
        <a:p>
          <a:endParaRPr lang="it-IT"/>
        </a:p>
      </dgm:t>
    </dgm:pt>
    <dgm:pt modelId="{188376BA-92D7-43A8-8690-1F9B83B7F1DF}">
      <dgm:prSet/>
      <dgm:spPr/>
      <dgm:t>
        <a:bodyPr/>
        <a:lstStyle/>
        <a:p>
          <a:r>
            <a:rPr lang="it-IT" b="1"/>
            <a:t>Casetta Legàmi</a:t>
          </a:r>
        </a:p>
        <a:p>
          <a:endParaRPr lang="it-IT"/>
        </a:p>
      </dgm:t>
    </dgm:pt>
    <dgm:pt modelId="{F020335F-EB37-46C3-8BF4-A3A7B08DE940}" type="parTrans" cxnId="{BB77FDD8-81DA-4C2D-A438-98479ED9EFCA}">
      <dgm:prSet/>
      <dgm:spPr/>
      <dgm:t>
        <a:bodyPr/>
        <a:lstStyle/>
        <a:p>
          <a:endParaRPr lang="it-IT"/>
        </a:p>
      </dgm:t>
    </dgm:pt>
    <dgm:pt modelId="{70D00FAC-9111-4B00-9DBA-F922913C3A08}" type="sibTrans" cxnId="{BB77FDD8-81DA-4C2D-A438-98479ED9EFCA}">
      <dgm:prSet/>
      <dgm:spPr/>
      <dgm:t>
        <a:bodyPr/>
        <a:lstStyle/>
        <a:p>
          <a:endParaRPr lang="it-IT"/>
        </a:p>
      </dgm:t>
    </dgm:pt>
    <dgm:pt modelId="{0E24CC41-6671-485E-BEDB-15BD3546DBEC}" type="pres">
      <dgm:prSet presAssocID="{5289E374-1741-4209-8427-E5144E68E4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A54EF5F-BBDC-43A2-8D05-B92F19CE5C84}" type="pres">
      <dgm:prSet presAssocID="{CB6E45CC-62B6-48A8-86D8-384A31E1FA99}" presName="composite" presStyleCnt="0"/>
      <dgm:spPr/>
    </dgm:pt>
    <dgm:pt modelId="{8E093F3F-225B-438F-A432-52EFBC2EEA81}" type="pres">
      <dgm:prSet presAssocID="{CB6E45CC-62B6-48A8-86D8-384A31E1F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A23850-E345-4B26-8D00-BB77E3C2DD34}" type="pres">
      <dgm:prSet presAssocID="{CB6E45CC-62B6-48A8-86D8-384A31E1FA9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E4346F-BDFB-4E5D-A47D-CB547731E428}" type="pres">
      <dgm:prSet presAssocID="{5D4A640F-9764-4618-8CB7-045DB8E0D247}" presName="space" presStyleCnt="0"/>
      <dgm:spPr/>
    </dgm:pt>
    <dgm:pt modelId="{EE9870D5-785B-4A42-86A3-4FA92B42E9CC}" type="pres">
      <dgm:prSet presAssocID="{36E623E3-60B8-403B-818E-9EBBC3BEB4A7}" presName="composite" presStyleCnt="0"/>
      <dgm:spPr/>
    </dgm:pt>
    <dgm:pt modelId="{D704831A-86E2-4885-B1E0-3B99D9E6AEA0}" type="pres">
      <dgm:prSet presAssocID="{36E623E3-60B8-403B-818E-9EBBC3BEB4A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10407-1694-4CFE-A3B7-1A6239052DE1}" type="pres">
      <dgm:prSet presAssocID="{36E623E3-60B8-403B-818E-9EBBC3BEB4A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AA0F02-A60A-4381-BBDC-5E3081D1D12A}" type="pres">
      <dgm:prSet presAssocID="{440A406A-7F20-46C8-A47A-D75AA6A5FF00}" presName="space" presStyleCnt="0"/>
      <dgm:spPr/>
    </dgm:pt>
    <dgm:pt modelId="{A54C2CFA-997F-47D7-8D2C-5DF0D4769FB7}" type="pres">
      <dgm:prSet presAssocID="{373BEAFE-51FA-4811-A89E-E422E610404D}" presName="composite" presStyleCnt="0"/>
      <dgm:spPr/>
    </dgm:pt>
    <dgm:pt modelId="{0534AA34-45CF-4A3C-9D4D-2D5C84BCF998}" type="pres">
      <dgm:prSet presAssocID="{373BEAFE-51FA-4811-A89E-E422E61040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9D7A19-8E35-4CB6-A32C-875D07556E73}" type="pres">
      <dgm:prSet presAssocID="{373BEAFE-51FA-4811-A89E-E422E61040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B4DE16-D8C7-4641-B25B-90BBE57DB54A}" srcId="{CB6E45CC-62B6-48A8-86D8-384A31E1FA99}" destId="{E6A935FD-4B89-423A-9870-40FBFE394C30}" srcOrd="3" destOrd="0" parTransId="{B5C8863E-1EAC-47E2-98D6-043BDD5C98F9}" sibTransId="{60736DDB-5B4D-42FA-88CA-3E769D03E319}"/>
    <dgm:cxn modelId="{53DF26C3-539B-4B9A-A412-F914E2921A96}" srcId="{CB6E45CC-62B6-48A8-86D8-384A31E1FA99}" destId="{FC492BE7-76E3-4DAF-9E32-76D1E773F3B5}" srcOrd="0" destOrd="0" parTransId="{4646EE3A-852A-43A7-8C14-F9A841643A01}" sibTransId="{4B544FF3-9A83-4EDB-91F5-28755D6318A6}"/>
    <dgm:cxn modelId="{1E899E3A-C555-4E40-AB47-A82C42B7C555}" type="presOf" srcId="{3A5FD408-D425-4D63-89EC-740D54E43E57}" destId="{FC9D7A19-8E35-4CB6-A32C-875D07556E73}" srcOrd="0" destOrd="0" presId="urn:microsoft.com/office/officeart/2005/8/layout/hList1"/>
    <dgm:cxn modelId="{5CAB7253-4801-47DE-B7F1-6C1569CA2C2C}" type="presOf" srcId="{BFF77B3E-E99F-4E1A-A2CA-3A4430C58A61}" destId="{A1A23850-E345-4B26-8D00-BB77E3C2DD34}" srcOrd="0" destOrd="2" presId="urn:microsoft.com/office/officeart/2005/8/layout/hList1"/>
    <dgm:cxn modelId="{0F13F57D-E65E-4D31-9EA1-C3C69A9CB9D1}" type="presOf" srcId="{5289E374-1741-4209-8427-E5144E68E4FE}" destId="{0E24CC41-6671-485E-BEDB-15BD3546DBEC}" srcOrd="0" destOrd="0" presId="urn:microsoft.com/office/officeart/2005/8/layout/hList1"/>
    <dgm:cxn modelId="{27544ABD-60CF-44D7-BCFF-6B1DC3BC7674}" type="presOf" srcId="{373BEAFE-51FA-4811-A89E-E422E610404D}" destId="{0534AA34-45CF-4A3C-9D4D-2D5C84BCF998}" srcOrd="0" destOrd="0" presId="urn:microsoft.com/office/officeart/2005/8/layout/hList1"/>
    <dgm:cxn modelId="{AF6A11D8-D454-45C5-9325-DA6404DA3B63}" type="presOf" srcId="{E6A935FD-4B89-423A-9870-40FBFE394C30}" destId="{A1A23850-E345-4B26-8D00-BB77E3C2DD34}" srcOrd="0" destOrd="3" presId="urn:microsoft.com/office/officeart/2005/8/layout/hList1"/>
    <dgm:cxn modelId="{B8ABEBF9-CEAB-40CF-A6C8-96310DDC961C}" srcId="{5289E374-1741-4209-8427-E5144E68E4FE}" destId="{CB6E45CC-62B6-48A8-86D8-384A31E1FA99}" srcOrd="0" destOrd="0" parTransId="{4B172579-4C03-4019-A413-6899C6692515}" sibTransId="{5D4A640F-9764-4618-8CB7-045DB8E0D247}"/>
    <dgm:cxn modelId="{BB77FDD8-81DA-4C2D-A438-98479ED9EFCA}" srcId="{36E623E3-60B8-403B-818E-9EBBC3BEB4A7}" destId="{188376BA-92D7-43A8-8690-1F9B83B7F1DF}" srcOrd="1" destOrd="0" parTransId="{F020335F-EB37-46C3-8BF4-A3A7B08DE940}" sibTransId="{70D00FAC-9111-4B00-9DBA-F922913C3A08}"/>
    <dgm:cxn modelId="{69595A2B-C8BB-490A-A7D6-D666D57C12F4}" srcId="{5289E374-1741-4209-8427-E5144E68E4FE}" destId="{36E623E3-60B8-403B-818E-9EBBC3BEB4A7}" srcOrd="1" destOrd="0" parTransId="{C1EBFE33-A750-4A06-A8F3-3243A788C8BE}" sibTransId="{440A406A-7F20-46C8-A47A-D75AA6A5FF00}"/>
    <dgm:cxn modelId="{0973A488-96DA-48DE-8AB2-97483B43D5E4}" srcId="{373BEAFE-51FA-4811-A89E-E422E610404D}" destId="{3A5FD408-D425-4D63-89EC-740D54E43E57}" srcOrd="0" destOrd="0" parTransId="{E4A0470F-29FD-4F3C-BC75-5D8B9B63D1A1}" sibTransId="{5585C8EB-4240-465D-9401-B01B8E616A7C}"/>
    <dgm:cxn modelId="{DEEA9687-AAF4-4A4B-BC00-1BC478A0BA6C}" type="presOf" srcId="{188376BA-92D7-43A8-8690-1F9B83B7F1DF}" destId="{56010407-1694-4CFE-A3B7-1A6239052DE1}" srcOrd="0" destOrd="1" presId="urn:microsoft.com/office/officeart/2005/8/layout/hList1"/>
    <dgm:cxn modelId="{7D34878F-2BED-435C-A15B-0F620DC8BAF8}" srcId="{5289E374-1741-4209-8427-E5144E68E4FE}" destId="{373BEAFE-51FA-4811-A89E-E422E610404D}" srcOrd="2" destOrd="0" parTransId="{F374D504-EFA2-4070-B0FE-111993033845}" sibTransId="{CC62B53A-9E3D-41E1-9529-42D5631A05F1}"/>
    <dgm:cxn modelId="{560AA8C2-073E-4C39-B557-8E686932D35B}" type="presOf" srcId="{7C7CE084-0E17-4381-90B5-1DE506F4487F}" destId="{56010407-1694-4CFE-A3B7-1A6239052DE1}" srcOrd="0" destOrd="0" presId="urn:microsoft.com/office/officeart/2005/8/layout/hList1"/>
    <dgm:cxn modelId="{25880A66-1A1E-4970-A919-835BFF482B31}" type="presOf" srcId="{FC492BE7-76E3-4DAF-9E32-76D1E773F3B5}" destId="{A1A23850-E345-4B26-8D00-BB77E3C2DD34}" srcOrd="0" destOrd="0" presId="urn:microsoft.com/office/officeart/2005/8/layout/hList1"/>
    <dgm:cxn modelId="{F1726A26-F487-4260-AC35-A210F6403EF5}" type="presOf" srcId="{42A06409-BBC9-4737-8D46-C441AB9354DD}" destId="{FC9D7A19-8E35-4CB6-A32C-875D07556E73}" srcOrd="0" destOrd="1" presId="urn:microsoft.com/office/officeart/2005/8/layout/hList1"/>
    <dgm:cxn modelId="{3FAF62A3-E706-4284-AE5B-24F3B21BCF05}" srcId="{CB6E45CC-62B6-48A8-86D8-384A31E1FA99}" destId="{BFF77B3E-E99F-4E1A-A2CA-3A4430C58A61}" srcOrd="2" destOrd="0" parTransId="{275C6A8E-1619-409E-BEE4-D3891603F083}" sibTransId="{6E30D5EE-4209-406C-95D0-FCC070BE3E23}"/>
    <dgm:cxn modelId="{DF8B288A-5DB9-465E-98AC-D8910FD2D610}" srcId="{CB6E45CC-62B6-48A8-86D8-384A31E1FA99}" destId="{9C04417B-F892-4F9C-AA45-C787EB11D7BC}" srcOrd="1" destOrd="0" parTransId="{7A37BD3A-E690-4A70-99D4-52AB025ECCBD}" sibTransId="{F524602D-C38D-4D8D-9AA5-B6801A9A486E}"/>
    <dgm:cxn modelId="{36C79F75-CE56-4186-A0BD-A53B1C5CB07B}" type="presOf" srcId="{CB6E45CC-62B6-48A8-86D8-384A31E1FA99}" destId="{8E093F3F-225B-438F-A432-52EFBC2EEA81}" srcOrd="0" destOrd="0" presId="urn:microsoft.com/office/officeart/2005/8/layout/hList1"/>
    <dgm:cxn modelId="{6032142B-3105-4939-98D6-409F18752F9D}" type="presOf" srcId="{36E623E3-60B8-403B-818E-9EBBC3BEB4A7}" destId="{D704831A-86E2-4885-B1E0-3B99D9E6AEA0}" srcOrd="0" destOrd="0" presId="urn:microsoft.com/office/officeart/2005/8/layout/hList1"/>
    <dgm:cxn modelId="{37C015B7-2B80-4553-BB17-D01A1350C349}" srcId="{36E623E3-60B8-403B-818E-9EBBC3BEB4A7}" destId="{7C7CE084-0E17-4381-90B5-1DE506F4487F}" srcOrd="0" destOrd="0" parTransId="{7335E167-601E-420F-918F-18690294462A}" sibTransId="{72546B30-FBA7-49ED-92C0-3C876499CDE4}"/>
    <dgm:cxn modelId="{38A9447A-DC31-4564-9E4A-1E2D280F51B6}" type="presOf" srcId="{9C04417B-F892-4F9C-AA45-C787EB11D7BC}" destId="{A1A23850-E345-4B26-8D00-BB77E3C2DD34}" srcOrd="0" destOrd="1" presId="urn:microsoft.com/office/officeart/2005/8/layout/hList1"/>
    <dgm:cxn modelId="{1794E0FE-2E0F-4BCA-BCB1-3AB07DF92763}" srcId="{373BEAFE-51FA-4811-A89E-E422E610404D}" destId="{42A06409-BBC9-4737-8D46-C441AB9354DD}" srcOrd="1" destOrd="0" parTransId="{D9BA9035-1D22-4BEB-B231-8BCA0959B1CE}" sibTransId="{7137C01D-180F-4163-A82E-765BBC7550E5}"/>
    <dgm:cxn modelId="{E13522B6-26B5-4A90-BF13-99F47163D0A5}" type="presParOf" srcId="{0E24CC41-6671-485E-BEDB-15BD3546DBEC}" destId="{FA54EF5F-BBDC-43A2-8D05-B92F19CE5C84}" srcOrd="0" destOrd="0" presId="urn:microsoft.com/office/officeart/2005/8/layout/hList1"/>
    <dgm:cxn modelId="{351D28C0-DC4B-40B1-840F-7AC4661E46BB}" type="presParOf" srcId="{FA54EF5F-BBDC-43A2-8D05-B92F19CE5C84}" destId="{8E093F3F-225B-438F-A432-52EFBC2EEA81}" srcOrd="0" destOrd="0" presId="urn:microsoft.com/office/officeart/2005/8/layout/hList1"/>
    <dgm:cxn modelId="{5CEB5E05-64B2-44EB-875E-0789362E3021}" type="presParOf" srcId="{FA54EF5F-BBDC-43A2-8D05-B92F19CE5C84}" destId="{A1A23850-E345-4B26-8D00-BB77E3C2DD34}" srcOrd="1" destOrd="0" presId="urn:microsoft.com/office/officeart/2005/8/layout/hList1"/>
    <dgm:cxn modelId="{86ED6136-7BB4-40DF-BCDC-5B8AAACA4477}" type="presParOf" srcId="{0E24CC41-6671-485E-BEDB-15BD3546DBEC}" destId="{36E4346F-BDFB-4E5D-A47D-CB547731E428}" srcOrd="1" destOrd="0" presId="urn:microsoft.com/office/officeart/2005/8/layout/hList1"/>
    <dgm:cxn modelId="{0C095BAE-5A65-4FDA-AF9A-849E0FEA9301}" type="presParOf" srcId="{0E24CC41-6671-485E-BEDB-15BD3546DBEC}" destId="{EE9870D5-785B-4A42-86A3-4FA92B42E9CC}" srcOrd="2" destOrd="0" presId="urn:microsoft.com/office/officeart/2005/8/layout/hList1"/>
    <dgm:cxn modelId="{38A69441-3C6F-4F1C-A4DF-6786343F6774}" type="presParOf" srcId="{EE9870D5-785B-4A42-86A3-4FA92B42E9CC}" destId="{D704831A-86E2-4885-B1E0-3B99D9E6AEA0}" srcOrd="0" destOrd="0" presId="urn:microsoft.com/office/officeart/2005/8/layout/hList1"/>
    <dgm:cxn modelId="{085DA009-98B8-419C-8EF6-24DA1482EC7E}" type="presParOf" srcId="{EE9870D5-785B-4A42-86A3-4FA92B42E9CC}" destId="{56010407-1694-4CFE-A3B7-1A6239052DE1}" srcOrd="1" destOrd="0" presId="urn:microsoft.com/office/officeart/2005/8/layout/hList1"/>
    <dgm:cxn modelId="{353734D8-FDB3-45A5-9C24-AF287F9630B4}" type="presParOf" srcId="{0E24CC41-6671-485E-BEDB-15BD3546DBEC}" destId="{95AA0F02-A60A-4381-BBDC-5E3081D1D12A}" srcOrd="3" destOrd="0" presId="urn:microsoft.com/office/officeart/2005/8/layout/hList1"/>
    <dgm:cxn modelId="{51293C97-F51B-4500-9CAC-71C1ECAAB6B2}" type="presParOf" srcId="{0E24CC41-6671-485E-BEDB-15BD3546DBEC}" destId="{A54C2CFA-997F-47D7-8D2C-5DF0D4769FB7}" srcOrd="4" destOrd="0" presId="urn:microsoft.com/office/officeart/2005/8/layout/hList1"/>
    <dgm:cxn modelId="{DC353CB7-A25D-43D2-BE0B-DBD61AF65468}" type="presParOf" srcId="{A54C2CFA-997F-47D7-8D2C-5DF0D4769FB7}" destId="{0534AA34-45CF-4A3C-9D4D-2D5C84BCF998}" srcOrd="0" destOrd="0" presId="urn:microsoft.com/office/officeart/2005/8/layout/hList1"/>
    <dgm:cxn modelId="{B51C4D7D-FC11-485C-98B7-C74D21F4A7D2}" type="presParOf" srcId="{A54C2CFA-997F-47D7-8D2C-5DF0D4769FB7}" destId="{FC9D7A19-8E35-4CB6-A32C-875D07556E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250179-7C5A-4B82-8769-0E812D3F829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</dgm:pt>
    <dgm:pt modelId="{E1DB0E21-BD0E-46BF-8E8B-A3DD5DC63655}">
      <dgm:prSet phldrT="[Testo]"/>
      <dgm:spPr/>
      <dgm:t>
        <a:bodyPr/>
        <a:lstStyle/>
        <a:p>
          <a:r>
            <a:rPr lang="it-IT"/>
            <a:t>Direttore PGN</a:t>
          </a:r>
        </a:p>
      </dgm:t>
    </dgm:pt>
    <dgm:pt modelId="{6DE6D3C4-ABE5-4599-9A4A-DF0F5D652FB6}" type="parTrans" cxnId="{159C0EC4-36AC-4DBA-B0C9-10BD4D31C16E}">
      <dgm:prSet/>
      <dgm:spPr/>
      <dgm:t>
        <a:bodyPr/>
        <a:lstStyle/>
        <a:p>
          <a:endParaRPr lang="it-IT"/>
        </a:p>
      </dgm:t>
    </dgm:pt>
    <dgm:pt modelId="{4DFBA792-AD12-4B67-9463-B101AC6A7AC0}" type="sibTrans" cxnId="{159C0EC4-36AC-4DBA-B0C9-10BD4D31C16E}">
      <dgm:prSet/>
      <dgm:spPr/>
      <dgm:t>
        <a:bodyPr/>
        <a:lstStyle/>
        <a:p>
          <a:endParaRPr lang="it-IT"/>
        </a:p>
      </dgm:t>
    </dgm:pt>
    <dgm:pt modelId="{223DF730-D4A8-4ACB-899F-1B4C7411ED27}">
      <dgm:prSet phldrT="[Testo]"/>
      <dgm:spPr/>
      <dgm:t>
        <a:bodyPr/>
        <a:lstStyle/>
        <a:p>
          <a:r>
            <a:rPr lang="it-IT"/>
            <a:t>3 VESCOVI </a:t>
          </a:r>
        </a:p>
      </dgm:t>
    </dgm:pt>
    <dgm:pt modelId="{9A48CEC1-06DA-48AE-AFF4-87F67D1C00DE}" type="parTrans" cxnId="{954977E7-970C-4716-B5C4-679C4B8607CD}">
      <dgm:prSet/>
      <dgm:spPr/>
      <dgm:t>
        <a:bodyPr/>
        <a:lstStyle/>
        <a:p>
          <a:endParaRPr lang="it-IT"/>
        </a:p>
      </dgm:t>
    </dgm:pt>
    <dgm:pt modelId="{F428D26F-B312-4E8B-B577-A0EAC67FDDE6}" type="sibTrans" cxnId="{954977E7-970C-4716-B5C4-679C4B8607CD}">
      <dgm:prSet/>
      <dgm:spPr/>
      <dgm:t>
        <a:bodyPr/>
        <a:lstStyle/>
        <a:p>
          <a:endParaRPr lang="it-IT"/>
        </a:p>
      </dgm:t>
    </dgm:pt>
    <dgm:pt modelId="{6084D74F-4D3E-4F90-AE9B-F8810CAEBF3F}">
      <dgm:prSet phldrT="[Testo]"/>
      <dgm:spPr/>
      <dgm:t>
        <a:bodyPr/>
        <a:lstStyle/>
        <a:p>
          <a:r>
            <a:rPr lang="it-IT"/>
            <a:t>4 responsabili PG diocesana</a:t>
          </a:r>
        </a:p>
      </dgm:t>
    </dgm:pt>
    <dgm:pt modelId="{4F1ACCF4-D7DC-4555-98CD-268CD95635E9}" type="parTrans" cxnId="{BBC2231C-9A28-4DE1-8E2F-B97CA894C00F}">
      <dgm:prSet/>
      <dgm:spPr/>
      <dgm:t>
        <a:bodyPr/>
        <a:lstStyle/>
        <a:p>
          <a:endParaRPr lang="it-IT"/>
        </a:p>
      </dgm:t>
    </dgm:pt>
    <dgm:pt modelId="{EBAC2670-A107-4C30-9A73-96F32BA03786}" type="sibTrans" cxnId="{BBC2231C-9A28-4DE1-8E2F-B97CA894C00F}">
      <dgm:prSet/>
      <dgm:spPr/>
      <dgm:t>
        <a:bodyPr/>
        <a:lstStyle/>
        <a:p>
          <a:endParaRPr lang="it-IT"/>
        </a:p>
      </dgm:t>
    </dgm:pt>
    <dgm:pt modelId="{781B3D94-8850-4C06-BA00-0218617F49FE}">
      <dgm:prSet phldrT="[Testo]"/>
      <dgm:spPr/>
      <dgm:t>
        <a:bodyPr/>
        <a:lstStyle/>
        <a:p>
          <a:r>
            <a:rPr lang="it-IT"/>
            <a:t>26 responsabili/educatori</a:t>
          </a:r>
        </a:p>
      </dgm:t>
    </dgm:pt>
    <dgm:pt modelId="{B09C83CB-C58F-44AC-AC0A-86D8114F06D9}" type="parTrans" cxnId="{9C0D934F-65C2-4A7C-BB9F-E073201998E9}">
      <dgm:prSet/>
      <dgm:spPr/>
      <dgm:t>
        <a:bodyPr/>
        <a:lstStyle/>
        <a:p>
          <a:endParaRPr lang="it-IT"/>
        </a:p>
      </dgm:t>
    </dgm:pt>
    <dgm:pt modelId="{59868AB3-3FBE-4420-AD4D-D537CA7DB0E9}" type="sibTrans" cxnId="{9C0D934F-65C2-4A7C-BB9F-E073201998E9}">
      <dgm:prSet/>
      <dgm:spPr/>
      <dgm:t>
        <a:bodyPr/>
        <a:lstStyle/>
        <a:p>
          <a:endParaRPr lang="it-IT"/>
        </a:p>
      </dgm:t>
    </dgm:pt>
    <dgm:pt modelId="{60F5DAED-C955-4FB0-A540-9DEE04880FE4}">
      <dgm:prSet phldrT="[Testo]"/>
      <dgm:spPr/>
      <dgm:t>
        <a:bodyPr/>
        <a:lstStyle/>
        <a:p>
          <a:r>
            <a:rPr lang="it-IT"/>
            <a:t>37 GIOVANI</a:t>
          </a:r>
        </a:p>
      </dgm:t>
    </dgm:pt>
    <dgm:pt modelId="{5711073E-EEC9-4276-8B63-16B1F7B99893}" type="parTrans" cxnId="{2C2F61D4-1F41-415D-97C7-04B863AD6F68}">
      <dgm:prSet/>
      <dgm:spPr/>
      <dgm:t>
        <a:bodyPr/>
        <a:lstStyle/>
        <a:p>
          <a:endParaRPr lang="it-IT"/>
        </a:p>
      </dgm:t>
    </dgm:pt>
    <dgm:pt modelId="{954CB4E7-9807-4B24-8F48-988FEED30790}" type="sibTrans" cxnId="{2C2F61D4-1F41-415D-97C7-04B863AD6F68}">
      <dgm:prSet/>
      <dgm:spPr/>
      <dgm:t>
        <a:bodyPr/>
        <a:lstStyle/>
        <a:p>
          <a:endParaRPr lang="it-IT"/>
        </a:p>
      </dgm:t>
    </dgm:pt>
    <dgm:pt modelId="{C690DA1C-EA59-44CC-A69A-52667F388E34}" type="pres">
      <dgm:prSet presAssocID="{71250179-7C5A-4B82-8769-0E812D3F8298}" presName="linear" presStyleCnt="0">
        <dgm:presLayoutVars>
          <dgm:animLvl val="lvl"/>
          <dgm:resizeHandles val="exact"/>
        </dgm:presLayoutVars>
      </dgm:prSet>
      <dgm:spPr/>
    </dgm:pt>
    <dgm:pt modelId="{F5D92E10-129D-4D8A-976C-5E5168627C7A}" type="pres">
      <dgm:prSet presAssocID="{E1DB0E21-BD0E-46BF-8E8B-A3DD5DC6365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2553C2-9181-4967-B9CE-1B3F552376B0}" type="pres">
      <dgm:prSet presAssocID="{4DFBA792-AD12-4B67-9463-B101AC6A7AC0}" presName="spacer" presStyleCnt="0"/>
      <dgm:spPr/>
    </dgm:pt>
    <dgm:pt modelId="{E0D35E86-F2A1-4A29-8759-3C7ADEE758B9}" type="pres">
      <dgm:prSet presAssocID="{223DF730-D4A8-4ACB-899F-1B4C7411ED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8F83B3-DDE3-4476-BEF5-A7090A10C1A1}" type="pres">
      <dgm:prSet presAssocID="{F428D26F-B312-4E8B-B577-A0EAC67FDDE6}" presName="spacer" presStyleCnt="0"/>
      <dgm:spPr/>
    </dgm:pt>
    <dgm:pt modelId="{6EBD867F-DB0E-4AA9-B108-65BB5A2BD66F}" type="pres">
      <dgm:prSet presAssocID="{6084D74F-4D3E-4F90-AE9B-F8810CAEBF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D62DD4-3A1B-4CF1-AD90-A329CA3B134A}" type="pres">
      <dgm:prSet presAssocID="{EBAC2670-A107-4C30-9A73-96F32BA03786}" presName="spacer" presStyleCnt="0"/>
      <dgm:spPr/>
    </dgm:pt>
    <dgm:pt modelId="{D246AF1F-A6EB-4DF5-A9FA-B19D3E9EA46D}" type="pres">
      <dgm:prSet presAssocID="{781B3D94-8850-4C06-BA00-0218617F49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CB4F65-39DF-439F-A22C-83F9A9DC0649}" type="pres">
      <dgm:prSet presAssocID="{59868AB3-3FBE-4420-AD4D-D537CA7DB0E9}" presName="spacer" presStyleCnt="0"/>
      <dgm:spPr/>
    </dgm:pt>
    <dgm:pt modelId="{B18A2FAB-2890-4F98-9A0F-8943DEA9CAFD}" type="pres">
      <dgm:prSet presAssocID="{60F5DAED-C955-4FB0-A540-9DEE04880F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C2F61D4-1F41-415D-97C7-04B863AD6F68}" srcId="{71250179-7C5A-4B82-8769-0E812D3F8298}" destId="{60F5DAED-C955-4FB0-A540-9DEE04880FE4}" srcOrd="4" destOrd="0" parTransId="{5711073E-EEC9-4276-8B63-16B1F7B99893}" sibTransId="{954CB4E7-9807-4B24-8F48-988FEED30790}"/>
    <dgm:cxn modelId="{954977E7-970C-4716-B5C4-679C4B8607CD}" srcId="{71250179-7C5A-4B82-8769-0E812D3F8298}" destId="{223DF730-D4A8-4ACB-899F-1B4C7411ED27}" srcOrd="1" destOrd="0" parTransId="{9A48CEC1-06DA-48AE-AFF4-87F67D1C00DE}" sibTransId="{F428D26F-B312-4E8B-B577-A0EAC67FDDE6}"/>
    <dgm:cxn modelId="{D82BFA36-E71B-4551-B22A-5B0E6F1A7B40}" type="presOf" srcId="{223DF730-D4A8-4ACB-899F-1B4C7411ED27}" destId="{E0D35E86-F2A1-4A29-8759-3C7ADEE758B9}" srcOrd="0" destOrd="0" presId="urn:microsoft.com/office/officeart/2005/8/layout/vList2"/>
    <dgm:cxn modelId="{B60914E2-779A-4F31-97FE-1C662097FB21}" type="presOf" srcId="{60F5DAED-C955-4FB0-A540-9DEE04880FE4}" destId="{B18A2FAB-2890-4F98-9A0F-8943DEA9CAFD}" srcOrd="0" destOrd="0" presId="urn:microsoft.com/office/officeart/2005/8/layout/vList2"/>
    <dgm:cxn modelId="{914A6814-FB3E-448A-BB55-F9C7110248A1}" type="presOf" srcId="{781B3D94-8850-4C06-BA00-0218617F49FE}" destId="{D246AF1F-A6EB-4DF5-A9FA-B19D3E9EA46D}" srcOrd="0" destOrd="0" presId="urn:microsoft.com/office/officeart/2005/8/layout/vList2"/>
    <dgm:cxn modelId="{269B6192-FDBF-44D9-A363-D0F30B7A1D58}" type="presOf" srcId="{E1DB0E21-BD0E-46BF-8E8B-A3DD5DC63655}" destId="{F5D92E10-129D-4D8A-976C-5E5168627C7A}" srcOrd="0" destOrd="0" presId="urn:microsoft.com/office/officeart/2005/8/layout/vList2"/>
    <dgm:cxn modelId="{9C0D934F-65C2-4A7C-BB9F-E073201998E9}" srcId="{71250179-7C5A-4B82-8769-0E812D3F8298}" destId="{781B3D94-8850-4C06-BA00-0218617F49FE}" srcOrd="3" destOrd="0" parTransId="{B09C83CB-C58F-44AC-AC0A-86D8114F06D9}" sibTransId="{59868AB3-3FBE-4420-AD4D-D537CA7DB0E9}"/>
    <dgm:cxn modelId="{159C0EC4-36AC-4DBA-B0C9-10BD4D31C16E}" srcId="{71250179-7C5A-4B82-8769-0E812D3F8298}" destId="{E1DB0E21-BD0E-46BF-8E8B-A3DD5DC63655}" srcOrd="0" destOrd="0" parTransId="{6DE6D3C4-ABE5-4599-9A4A-DF0F5D652FB6}" sibTransId="{4DFBA792-AD12-4B67-9463-B101AC6A7AC0}"/>
    <dgm:cxn modelId="{30F56C37-9390-4205-8561-ED7758C97739}" type="presOf" srcId="{71250179-7C5A-4B82-8769-0E812D3F8298}" destId="{C690DA1C-EA59-44CC-A69A-52667F388E34}" srcOrd="0" destOrd="0" presId="urn:microsoft.com/office/officeart/2005/8/layout/vList2"/>
    <dgm:cxn modelId="{BBC2231C-9A28-4DE1-8E2F-B97CA894C00F}" srcId="{71250179-7C5A-4B82-8769-0E812D3F8298}" destId="{6084D74F-4D3E-4F90-AE9B-F8810CAEBF3F}" srcOrd="2" destOrd="0" parTransId="{4F1ACCF4-D7DC-4555-98CD-268CD95635E9}" sibTransId="{EBAC2670-A107-4C30-9A73-96F32BA03786}"/>
    <dgm:cxn modelId="{DA548FEA-3133-41D4-8C44-CF5AEEF8AF01}" type="presOf" srcId="{6084D74F-4D3E-4F90-AE9B-F8810CAEBF3F}" destId="{6EBD867F-DB0E-4AA9-B108-65BB5A2BD66F}" srcOrd="0" destOrd="0" presId="urn:microsoft.com/office/officeart/2005/8/layout/vList2"/>
    <dgm:cxn modelId="{4F653DCD-D662-4C2A-9B8D-195F8D8AD948}" type="presParOf" srcId="{C690DA1C-EA59-44CC-A69A-52667F388E34}" destId="{F5D92E10-129D-4D8A-976C-5E5168627C7A}" srcOrd="0" destOrd="0" presId="urn:microsoft.com/office/officeart/2005/8/layout/vList2"/>
    <dgm:cxn modelId="{5340435B-DED5-442F-BA63-4FC8222E439E}" type="presParOf" srcId="{C690DA1C-EA59-44CC-A69A-52667F388E34}" destId="{282553C2-9181-4967-B9CE-1B3F552376B0}" srcOrd="1" destOrd="0" presId="urn:microsoft.com/office/officeart/2005/8/layout/vList2"/>
    <dgm:cxn modelId="{906A1DAB-2D4B-4CEE-ABE3-1A47F9E41D6A}" type="presParOf" srcId="{C690DA1C-EA59-44CC-A69A-52667F388E34}" destId="{E0D35E86-F2A1-4A29-8759-3C7ADEE758B9}" srcOrd="2" destOrd="0" presId="urn:microsoft.com/office/officeart/2005/8/layout/vList2"/>
    <dgm:cxn modelId="{88751D43-E519-40CB-A194-189E7D8E6688}" type="presParOf" srcId="{C690DA1C-EA59-44CC-A69A-52667F388E34}" destId="{098F83B3-DDE3-4476-BEF5-A7090A10C1A1}" srcOrd="3" destOrd="0" presId="urn:microsoft.com/office/officeart/2005/8/layout/vList2"/>
    <dgm:cxn modelId="{8A5F838C-1794-4DF7-B4C3-328D0FCF208A}" type="presParOf" srcId="{C690DA1C-EA59-44CC-A69A-52667F388E34}" destId="{6EBD867F-DB0E-4AA9-B108-65BB5A2BD66F}" srcOrd="4" destOrd="0" presId="urn:microsoft.com/office/officeart/2005/8/layout/vList2"/>
    <dgm:cxn modelId="{8F10FD57-241F-432A-8A9C-CF0269292153}" type="presParOf" srcId="{C690DA1C-EA59-44CC-A69A-52667F388E34}" destId="{BBD62DD4-3A1B-4CF1-AD90-A329CA3B134A}" srcOrd="5" destOrd="0" presId="urn:microsoft.com/office/officeart/2005/8/layout/vList2"/>
    <dgm:cxn modelId="{6DDBE94D-E605-43E0-9218-6429CC447713}" type="presParOf" srcId="{C690DA1C-EA59-44CC-A69A-52667F388E34}" destId="{D246AF1F-A6EB-4DF5-A9FA-B19D3E9EA46D}" srcOrd="6" destOrd="0" presId="urn:microsoft.com/office/officeart/2005/8/layout/vList2"/>
    <dgm:cxn modelId="{AE7B4CC2-7F59-444F-9A25-FF46233C8363}" type="presParOf" srcId="{C690DA1C-EA59-44CC-A69A-52667F388E34}" destId="{37CB4F65-39DF-439F-A22C-83F9A9DC0649}" srcOrd="7" destOrd="0" presId="urn:microsoft.com/office/officeart/2005/8/layout/vList2"/>
    <dgm:cxn modelId="{F4442C94-A2D7-49D7-97B2-67A4BA9D3352}" type="presParOf" srcId="{C690DA1C-EA59-44CC-A69A-52667F388E34}" destId="{B18A2FAB-2890-4F98-9A0F-8943DEA9CA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0CFD4A-2540-4295-B5A6-3E366BB44F8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397974D-E90B-4425-B8B2-06B86E7F4A18}">
      <dgm:prSet phldrT="[Testo]"/>
      <dgm:spPr/>
      <dgm:t>
        <a:bodyPr/>
        <a:lstStyle/>
        <a:p>
          <a:r>
            <a:rPr lang="it-IT" dirty="0"/>
            <a:t>Lo abbiamo chiesto ai giovani lombardi17-29enni</a:t>
          </a:r>
        </a:p>
      </dgm:t>
    </dgm:pt>
    <dgm:pt modelId="{44F8EB49-F1D2-438D-9C3B-731F104096C5}" type="parTrans" cxnId="{E28E6EA8-944A-49BB-B683-5FE470C098E9}">
      <dgm:prSet/>
      <dgm:spPr/>
      <dgm:t>
        <a:bodyPr/>
        <a:lstStyle/>
        <a:p>
          <a:endParaRPr lang="it-IT"/>
        </a:p>
      </dgm:t>
    </dgm:pt>
    <dgm:pt modelId="{EF3A09BD-AC3E-41A3-8AE6-6370CF9263A2}" type="sibTrans" cxnId="{E28E6EA8-944A-49BB-B683-5FE470C098E9}">
      <dgm:prSet/>
      <dgm:spPr/>
      <dgm:t>
        <a:bodyPr/>
        <a:lstStyle/>
        <a:p>
          <a:endParaRPr lang="it-IT"/>
        </a:p>
      </dgm:t>
    </dgm:pt>
    <dgm:pt modelId="{C846C632-81A6-4D8B-885A-433F583705AB}">
      <dgm:prSet phldrT="[Testo]"/>
      <dgm:spPr/>
      <dgm:t>
        <a:bodyPr/>
        <a:lstStyle/>
        <a:p>
          <a:r>
            <a:rPr lang="it-IT" dirty="0"/>
            <a:t>con un questionario online (dal 1° settembre 2020 al 31 ottobre 2020)</a:t>
          </a:r>
        </a:p>
      </dgm:t>
    </dgm:pt>
    <dgm:pt modelId="{95F6F49D-0BC3-4F3B-B610-F645A9D89E4F}" type="parTrans" cxnId="{652342C5-34EF-473F-8E6D-30357C46B088}">
      <dgm:prSet/>
      <dgm:spPr/>
      <dgm:t>
        <a:bodyPr/>
        <a:lstStyle/>
        <a:p>
          <a:endParaRPr lang="it-IT"/>
        </a:p>
      </dgm:t>
    </dgm:pt>
    <dgm:pt modelId="{1F8F04DF-0C75-4579-92B6-6899F298E2B3}" type="sibTrans" cxnId="{652342C5-34EF-473F-8E6D-30357C46B088}">
      <dgm:prSet/>
      <dgm:spPr/>
      <dgm:t>
        <a:bodyPr/>
        <a:lstStyle/>
        <a:p>
          <a:endParaRPr lang="it-IT"/>
        </a:p>
      </dgm:t>
    </dgm:pt>
    <dgm:pt modelId="{C06DB0BB-E028-4DE6-A9CF-17B2FF8B42B8}">
      <dgm:prSet phldrT="[Testo]"/>
      <dgm:spPr/>
      <dgm:t>
        <a:bodyPr/>
        <a:lstStyle/>
        <a:p>
          <a:r>
            <a:rPr lang="it-IT" dirty="0"/>
            <a:t>Hanno risposto in 176</a:t>
          </a:r>
        </a:p>
      </dgm:t>
    </dgm:pt>
    <dgm:pt modelId="{5138B36B-2D10-4988-9346-EA854DD52263}" type="parTrans" cxnId="{B4A30607-44D6-4748-8522-DF5487F1EE36}">
      <dgm:prSet/>
      <dgm:spPr/>
      <dgm:t>
        <a:bodyPr/>
        <a:lstStyle/>
        <a:p>
          <a:endParaRPr lang="it-IT"/>
        </a:p>
      </dgm:t>
    </dgm:pt>
    <dgm:pt modelId="{2611DBFE-4665-472A-A81F-95BB8974AC05}" type="sibTrans" cxnId="{B4A30607-44D6-4748-8522-DF5487F1EE36}">
      <dgm:prSet/>
      <dgm:spPr/>
      <dgm:t>
        <a:bodyPr/>
        <a:lstStyle/>
        <a:p>
          <a:endParaRPr lang="it-IT"/>
        </a:p>
      </dgm:t>
    </dgm:pt>
    <dgm:pt modelId="{CBC2B50C-50DD-4DE0-9864-03F8A3309A0C}" type="pres">
      <dgm:prSet presAssocID="{910CFD4A-2540-4295-B5A6-3E366BB44F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BA15D72-7FF9-46FC-A2A0-0F4508C3A517}" type="pres">
      <dgm:prSet presAssocID="{E397974D-E90B-4425-B8B2-06B86E7F4A18}" presName="thickLine" presStyleLbl="alignNode1" presStyleIdx="0" presStyleCnt="3"/>
      <dgm:spPr/>
    </dgm:pt>
    <dgm:pt modelId="{0F3D29B1-0BDE-4420-85FA-BB86A82063C3}" type="pres">
      <dgm:prSet presAssocID="{E397974D-E90B-4425-B8B2-06B86E7F4A18}" presName="horz1" presStyleCnt="0"/>
      <dgm:spPr/>
    </dgm:pt>
    <dgm:pt modelId="{1F0D15B2-FFEE-49C3-8159-2100271EB5F7}" type="pres">
      <dgm:prSet presAssocID="{E397974D-E90B-4425-B8B2-06B86E7F4A18}" presName="tx1" presStyleLbl="revTx" presStyleIdx="0" presStyleCnt="3"/>
      <dgm:spPr/>
      <dgm:t>
        <a:bodyPr/>
        <a:lstStyle/>
        <a:p>
          <a:endParaRPr lang="it-IT"/>
        </a:p>
      </dgm:t>
    </dgm:pt>
    <dgm:pt modelId="{932F179F-BEDC-4E64-86AC-1E2F1185FCAA}" type="pres">
      <dgm:prSet presAssocID="{E397974D-E90B-4425-B8B2-06B86E7F4A18}" presName="vert1" presStyleCnt="0"/>
      <dgm:spPr/>
    </dgm:pt>
    <dgm:pt modelId="{31E4E5CF-375A-439F-B2E8-8D27242D665A}" type="pres">
      <dgm:prSet presAssocID="{C846C632-81A6-4D8B-885A-433F583705AB}" presName="thickLine" presStyleLbl="alignNode1" presStyleIdx="1" presStyleCnt="3"/>
      <dgm:spPr/>
    </dgm:pt>
    <dgm:pt modelId="{71CA4A0E-EE76-4EC2-87DA-C8253DCACF10}" type="pres">
      <dgm:prSet presAssocID="{C846C632-81A6-4D8B-885A-433F583705AB}" presName="horz1" presStyleCnt="0"/>
      <dgm:spPr/>
    </dgm:pt>
    <dgm:pt modelId="{89B8E8F8-15EA-42C7-8E03-A265DA1AF59B}" type="pres">
      <dgm:prSet presAssocID="{C846C632-81A6-4D8B-885A-433F583705AB}" presName="tx1" presStyleLbl="revTx" presStyleIdx="1" presStyleCnt="3"/>
      <dgm:spPr/>
      <dgm:t>
        <a:bodyPr/>
        <a:lstStyle/>
        <a:p>
          <a:endParaRPr lang="it-IT"/>
        </a:p>
      </dgm:t>
    </dgm:pt>
    <dgm:pt modelId="{BE223B64-DAE6-49FF-918D-0E2E11F1D743}" type="pres">
      <dgm:prSet presAssocID="{C846C632-81A6-4D8B-885A-433F583705AB}" presName="vert1" presStyleCnt="0"/>
      <dgm:spPr/>
    </dgm:pt>
    <dgm:pt modelId="{9186A247-9B61-4454-B401-A56650B7FA70}" type="pres">
      <dgm:prSet presAssocID="{C06DB0BB-E028-4DE6-A9CF-17B2FF8B42B8}" presName="thickLine" presStyleLbl="alignNode1" presStyleIdx="2" presStyleCnt="3"/>
      <dgm:spPr/>
    </dgm:pt>
    <dgm:pt modelId="{C976E6E0-4F6F-4AED-A8B2-2D1E72B283A0}" type="pres">
      <dgm:prSet presAssocID="{C06DB0BB-E028-4DE6-A9CF-17B2FF8B42B8}" presName="horz1" presStyleCnt="0"/>
      <dgm:spPr/>
    </dgm:pt>
    <dgm:pt modelId="{C1427AFD-05E8-455B-BD61-B59C427CDF74}" type="pres">
      <dgm:prSet presAssocID="{C06DB0BB-E028-4DE6-A9CF-17B2FF8B42B8}" presName="tx1" presStyleLbl="revTx" presStyleIdx="2" presStyleCnt="3"/>
      <dgm:spPr/>
      <dgm:t>
        <a:bodyPr/>
        <a:lstStyle/>
        <a:p>
          <a:endParaRPr lang="it-IT"/>
        </a:p>
      </dgm:t>
    </dgm:pt>
    <dgm:pt modelId="{81329BA4-2608-4CB9-B0D7-815DCFBB74A9}" type="pres">
      <dgm:prSet presAssocID="{C06DB0BB-E028-4DE6-A9CF-17B2FF8B42B8}" presName="vert1" presStyleCnt="0"/>
      <dgm:spPr/>
    </dgm:pt>
  </dgm:ptLst>
  <dgm:cxnLst>
    <dgm:cxn modelId="{20132020-1774-4949-949E-8B813989C848}" type="presOf" srcId="{910CFD4A-2540-4295-B5A6-3E366BB44F8E}" destId="{CBC2B50C-50DD-4DE0-9864-03F8A3309A0C}" srcOrd="0" destOrd="0" presId="urn:microsoft.com/office/officeart/2008/layout/LinedList"/>
    <dgm:cxn modelId="{793C7CE2-AC15-4D0C-AFA4-8533C43839EB}" type="presOf" srcId="{C846C632-81A6-4D8B-885A-433F583705AB}" destId="{89B8E8F8-15EA-42C7-8E03-A265DA1AF59B}" srcOrd="0" destOrd="0" presId="urn:microsoft.com/office/officeart/2008/layout/LinedList"/>
    <dgm:cxn modelId="{B4A30607-44D6-4748-8522-DF5487F1EE36}" srcId="{910CFD4A-2540-4295-B5A6-3E366BB44F8E}" destId="{C06DB0BB-E028-4DE6-A9CF-17B2FF8B42B8}" srcOrd="2" destOrd="0" parTransId="{5138B36B-2D10-4988-9346-EA854DD52263}" sibTransId="{2611DBFE-4665-472A-A81F-95BB8974AC05}"/>
    <dgm:cxn modelId="{4B847DDE-8505-4471-A5CB-4BE8323FDCC2}" type="presOf" srcId="{C06DB0BB-E028-4DE6-A9CF-17B2FF8B42B8}" destId="{C1427AFD-05E8-455B-BD61-B59C427CDF74}" srcOrd="0" destOrd="0" presId="urn:microsoft.com/office/officeart/2008/layout/LinedList"/>
    <dgm:cxn modelId="{5615E89B-7614-441A-8E91-32A5F73F0230}" type="presOf" srcId="{E397974D-E90B-4425-B8B2-06B86E7F4A18}" destId="{1F0D15B2-FFEE-49C3-8159-2100271EB5F7}" srcOrd="0" destOrd="0" presId="urn:microsoft.com/office/officeart/2008/layout/LinedList"/>
    <dgm:cxn modelId="{E28E6EA8-944A-49BB-B683-5FE470C098E9}" srcId="{910CFD4A-2540-4295-B5A6-3E366BB44F8E}" destId="{E397974D-E90B-4425-B8B2-06B86E7F4A18}" srcOrd="0" destOrd="0" parTransId="{44F8EB49-F1D2-438D-9C3B-731F104096C5}" sibTransId="{EF3A09BD-AC3E-41A3-8AE6-6370CF9263A2}"/>
    <dgm:cxn modelId="{652342C5-34EF-473F-8E6D-30357C46B088}" srcId="{910CFD4A-2540-4295-B5A6-3E366BB44F8E}" destId="{C846C632-81A6-4D8B-885A-433F583705AB}" srcOrd="1" destOrd="0" parTransId="{95F6F49D-0BC3-4F3B-B610-F645A9D89E4F}" sibTransId="{1F8F04DF-0C75-4579-92B6-6899F298E2B3}"/>
    <dgm:cxn modelId="{5E421736-9484-4A52-B939-ED10041AD13C}" type="presParOf" srcId="{CBC2B50C-50DD-4DE0-9864-03F8A3309A0C}" destId="{5BA15D72-7FF9-46FC-A2A0-0F4508C3A517}" srcOrd="0" destOrd="0" presId="urn:microsoft.com/office/officeart/2008/layout/LinedList"/>
    <dgm:cxn modelId="{5D35D4E4-FFF3-4705-8DF0-7E36661D62E5}" type="presParOf" srcId="{CBC2B50C-50DD-4DE0-9864-03F8A3309A0C}" destId="{0F3D29B1-0BDE-4420-85FA-BB86A82063C3}" srcOrd="1" destOrd="0" presId="urn:microsoft.com/office/officeart/2008/layout/LinedList"/>
    <dgm:cxn modelId="{B6148EA5-331D-4534-8877-935E59927960}" type="presParOf" srcId="{0F3D29B1-0BDE-4420-85FA-BB86A82063C3}" destId="{1F0D15B2-FFEE-49C3-8159-2100271EB5F7}" srcOrd="0" destOrd="0" presId="urn:microsoft.com/office/officeart/2008/layout/LinedList"/>
    <dgm:cxn modelId="{269436C4-5CB9-4742-BEA9-E95075ADBBEE}" type="presParOf" srcId="{0F3D29B1-0BDE-4420-85FA-BB86A82063C3}" destId="{932F179F-BEDC-4E64-86AC-1E2F1185FCAA}" srcOrd="1" destOrd="0" presId="urn:microsoft.com/office/officeart/2008/layout/LinedList"/>
    <dgm:cxn modelId="{49E35C4A-6432-4C29-8E46-8B01B8D3F2F9}" type="presParOf" srcId="{CBC2B50C-50DD-4DE0-9864-03F8A3309A0C}" destId="{31E4E5CF-375A-439F-B2E8-8D27242D665A}" srcOrd="2" destOrd="0" presId="urn:microsoft.com/office/officeart/2008/layout/LinedList"/>
    <dgm:cxn modelId="{A2953C0B-4AA3-4AAE-BDAA-F0925AC37D8D}" type="presParOf" srcId="{CBC2B50C-50DD-4DE0-9864-03F8A3309A0C}" destId="{71CA4A0E-EE76-4EC2-87DA-C8253DCACF10}" srcOrd="3" destOrd="0" presId="urn:microsoft.com/office/officeart/2008/layout/LinedList"/>
    <dgm:cxn modelId="{D82B11E0-8DD0-4CB2-9086-04F2B14C728E}" type="presParOf" srcId="{71CA4A0E-EE76-4EC2-87DA-C8253DCACF10}" destId="{89B8E8F8-15EA-42C7-8E03-A265DA1AF59B}" srcOrd="0" destOrd="0" presId="urn:microsoft.com/office/officeart/2008/layout/LinedList"/>
    <dgm:cxn modelId="{9FD8F056-902F-47CC-8BD8-29C9AFDCE8B8}" type="presParOf" srcId="{71CA4A0E-EE76-4EC2-87DA-C8253DCACF10}" destId="{BE223B64-DAE6-49FF-918D-0E2E11F1D743}" srcOrd="1" destOrd="0" presId="urn:microsoft.com/office/officeart/2008/layout/LinedList"/>
    <dgm:cxn modelId="{6869DBB8-A1B3-40DE-BF48-B7B65EABB6F8}" type="presParOf" srcId="{CBC2B50C-50DD-4DE0-9864-03F8A3309A0C}" destId="{9186A247-9B61-4454-B401-A56650B7FA70}" srcOrd="4" destOrd="0" presId="urn:microsoft.com/office/officeart/2008/layout/LinedList"/>
    <dgm:cxn modelId="{E68CCD82-57F8-4FEF-B06A-1C2E4863B208}" type="presParOf" srcId="{CBC2B50C-50DD-4DE0-9864-03F8A3309A0C}" destId="{C976E6E0-4F6F-4AED-A8B2-2D1E72B283A0}" srcOrd="5" destOrd="0" presId="urn:microsoft.com/office/officeart/2008/layout/LinedList"/>
    <dgm:cxn modelId="{BE709FBF-FD6A-44DD-9613-5D21E4BB5488}" type="presParOf" srcId="{C976E6E0-4F6F-4AED-A8B2-2D1E72B283A0}" destId="{C1427AFD-05E8-455B-BD61-B59C427CDF74}" srcOrd="0" destOrd="0" presId="urn:microsoft.com/office/officeart/2008/layout/LinedList"/>
    <dgm:cxn modelId="{97E897EA-8949-4EF5-8A0D-FC8B5A9B871B}" type="presParOf" srcId="{C976E6E0-4F6F-4AED-A8B2-2D1E72B283A0}" destId="{81329BA4-2608-4CB9-B0D7-815DCFBB74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348FC8-8D7D-4F85-AAD4-057EA2AD4C28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B31CFEB-B44C-4D44-B882-12E4ED7ED23D}">
      <dgm:prSet custT="1"/>
      <dgm:spPr/>
      <dgm:t>
        <a:bodyPr/>
        <a:lstStyle/>
        <a:p>
          <a:r>
            <a:rPr lang="en-US" sz="1400" dirty="0"/>
            <a:t>A </a:t>
          </a:r>
          <a:r>
            <a:rPr lang="en-US" sz="1400" dirty="0" err="1"/>
            <a:t>cosa</a:t>
          </a:r>
          <a:r>
            <a:rPr lang="en-US" sz="1400" dirty="0"/>
            <a:t> serve </a:t>
          </a:r>
          <a:r>
            <a:rPr lang="en-US" sz="1400" dirty="0" err="1"/>
            <a:t>andare</a:t>
          </a:r>
          <a:r>
            <a:rPr lang="en-US" sz="1400" dirty="0"/>
            <a:t> a </a:t>
          </a:r>
          <a:r>
            <a:rPr lang="en-US" sz="1400" dirty="0" err="1"/>
            <a:t>messa</a:t>
          </a:r>
          <a:r>
            <a:rPr lang="en-US" sz="1400" dirty="0"/>
            <a:t> (non è per forza </a:t>
          </a:r>
          <a:r>
            <a:rPr lang="en-US" sz="1400" dirty="0" err="1"/>
            <a:t>noioso</a:t>
          </a:r>
          <a:r>
            <a:rPr lang="en-US" sz="1400" dirty="0"/>
            <a:t>): (</a:t>
          </a:r>
          <a:r>
            <a:rPr lang="en-US" sz="1400" dirty="0" err="1"/>
            <a:t>ottobre</a:t>
          </a:r>
          <a:r>
            <a:rPr lang="en-US" sz="1400" dirty="0"/>
            <a:t> 2020) </a:t>
          </a:r>
          <a:r>
            <a:rPr lang="en-US" sz="1400" dirty="0">
              <a:hlinkClick xmlns:r="http://schemas.openxmlformats.org/officeDocument/2006/relationships" r:id="rId1"/>
            </a:rPr>
            <a:t>https://www.youtube.com/watch?v=La-eERJcObk</a:t>
          </a:r>
          <a:endParaRPr lang="en-US" sz="1400" dirty="0"/>
        </a:p>
      </dgm:t>
    </dgm:pt>
    <dgm:pt modelId="{F61D031C-CC54-4CC1-9A1E-B0BCB599A82F}" type="parTrans" cxnId="{F5FA1F25-5AF3-442D-BD16-6E24FE8D1158}">
      <dgm:prSet/>
      <dgm:spPr/>
      <dgm:t>
        <a:bodyPr/>
        <a:lstStyle/>
        <a:p>
          <a:endParaRPr lang="en-US"/>
        </a:p>
      </dgm:t>
    </dgm:pt>
    <dgm:pt modelId="{570CF323-52B0-4B81-9D60-E0FF25DEF3AC}" type="sibTrans" cxnId="{F5FA1F25-5AF3-442D-BD16-6E24FE8D1158}">
      <dgm:prSet/>
      <dgm:spPr/>
      <dgm:t>
        <a:bodyPr/>
        <a:lstStyle/>
        <a:p>
          <a:endParaRPr lang="en-US"/>
        </a:p>
      </dgm:t>
    </dgm:pt>
    <dgm:pt modelId="{EA518D31-5FAF-4C29-9F41-D3D3C7137480}">
      <dgm:prSet custT="1"/>
      <dgm:spPr/>
      <dgm:t>
        <a:bodyPr/>
        <a:lstStyle/>
        <a:p>
          <a:r>
            <a:rPr lang="en-US" sz="1400" dirty="0"/>
            <a:t>Mega </a:t>
          </a:r>
          <a:r>
            <a:rPr lang="en-US" sz="1400" dirty="0" err="1"/>
            <a:t>consegna</a:t>
          </a:r>
          <a:r>
            <a:rPr lang="en-US" sz="1400" dirty="0"/>
            <a:t> </a:t>
          </a:r>
          <a:r>
            <a:rPr lang="en-US" sz="1400" dirty="0" err="1"/>
            <a:t>dei</a:t>
          </a:r>
          <a:r>
            <a:rPr lang="en-US" sz="1400" dirty="0"/>
            <a:t> </a:t>
          </a:r>
          <a:r>
            <a:rPr lang="en-US" sz="1400" dirty="0" err="1"/>
            <a:t>regali</a:t>
          </a:r>
          <a:r>
            <a:rPr lang="en-US" sz="1400" dirty="0"/>
            <a:t>: (24 </a:t>
          </a:r>
          <a:r>
            <a:rPr lang="en-US" sz="1400" dirty="0" err="1"/>
            <a:t>dicembre</a:t>
          </a:r>
          <a:r>
            <a:rPr lang="en-US" sz="1400" dirty="0"/>
            <a:t> 2020) </a:t>
          </a:r>
          <a:r>
            <a:rPr lang="en-US" sz="1400" dirty="0">
              <a:hlinkClick xmlns:r="http://schemas.openxmlformats.org/officeDocument/2006/relationships" r:id="rId2"/>
            </a:rPr>
            <a:t>https://www.youtube.com/watch?v=9Q9VNGBhj7c</a:t>
          </a:r>
          <a:endParaRPr lang="en-US" sz="1400" dirty="0"/>
        </a:p>
      </dgm:t>
    </dgm:pt>
    <dgm:pt modelId="{50C7AFDE-8E70-4456-A246-38E3A3B2A799}" type="parTrans" cxnId="{6D5CFEEC-E592-4747-8C5A-782BFB6CA9B7}">
      <dgm:prSet/>
      <dgm:spPr/>
      <dgm:t>
        <a:bodyPr/>
        <a:lstStyle/>
        <a:p>
          <a:endParaRPr lang="en-US"/>
        </a:p>
      </dgm:t>
    </dgm:pt>
    <dgm:pt modelId="{0ABB0640-FBB4-48DE-A1F7-184A8ADAFD64}" type="sibTrans" cxnId="{6D5CFEEC-E592-4747-8C5A-782BFB6CA9B7}">
      <dgm:prSet/>
      <dgm:spPr/>
      <dgm:t>
        <a:bodyPr/>
        <a:lstStyle/>
        <a:p>
          <a:endParaRPr lang="en-US"/>
        </a:p>
      </dgm:t>
    </dgm:pt>
    <dgm:pt modelId="{9FC91207-46AC-4C41-9A81-E8A6D150F1C1}" type="pres">
      <dgm:prSet presAssocID="{20348FC8-8D7D-4F85-AAD4-057EA2AD4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CF3024-9BC8-4A40-BEE3-D3E70B4988F5}" type="pres">
      <dgm:prSet presAssocID="{4B31CFEB-B44C-4D44-B882-12E4ED7ED2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2A6DF6-0573-49B6-BE91-AFD8FC702756}" type="pres">
      <dgm:prSet presAssocID="{570CF323-52B0-4B81-9D60-E0FF25DEF3AC}" presName="sibTrans" presStyleCnt="0"/>
      <dgm:spPr/>
    </dgm:pt>
    <dgm:pt modelId="{EC71DE06-A02B-4987-A9DC-5683EC5AB2A7}" type="pres">
      <dgm:prSet presAssocID="{EA518D31-5FAF-4C29-9F41-D3D3C713748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E15C1EC-EE14-47BF-8F5C-0A2F651F07F4}" type="presOf" srcId="{EA518D31-5FAF-4C29-9F41-D3D3C7137480}" destId="{EC71DE06-A02B-4987-A9DC-5683EC5AB2A7}" srcOrd="0" destOrd="0" presId="urn:microsoft.com/office/officeart/2005/8/layout/default"/>
    <dgm:cxn modelId="{F5FA1F25-5AF3-442D-BD16-6E24FE8D1158}" srcId="{20348FC8-8D7D-4F85-AAD4-057EA2AD4C28}" destId="{4B31CFEB-B44C-4D44-B882-12E4ED7ED23D}" srcOrd="0" destOrd="0" parTransId="{F61D031C-CC54-4CC1-9A1E-B0BCB599A82F}" sibTransId="{570CF323-52B0-4B81-9D60-E0FF25DEF3AC}"/>
    <dgm:cxn modelId="{755B07D2-17F8-4286-A908-0C247368DE0E}" type="presOf" srcId="{20348FC8-8D7D-4F85-AAD4-057EA2AD4C28}" destId="{9FC91207-46AC-4C41-9A81-E8A6D150F1C1}" srcOrd="0" destOrd="0" presId="urn:microsoft.com/office/officeart/2005/8/layout/default"/>
    <dgm:cxn modelId="{C43C2CF1-CA2C-4D7F-A958-1334CC4B8A21}" type="presOf" srcId="{4B31CFEB-B44C-4D44-B882-12E4ED7ED23D}" destId="{5ECF3024-9BC8-4A40-BEE3-D3E70B4988F5}" srcOrd="0" destOrd="0" presId="urn:microsoft.com/office/officeart/2005/8/layout/default"/>
    <dgm:cxn modelId="{6D5CFEEC-E592-4747-8C5A-782BFB6CA9B7}" srcId="{20348FC8-8D7D-4F85-AAD4-057EA2AD4C28}" destId="{EA518D31-5FAF-4C29-9F41-D3D3C7137480}" srcOrd="1" destOrd="0" parTransId="{50C7AFDE-8E70-4456-A246-38E3A3B2A799}" sibTransId="{0ABB0640-FBB4-48DE-A1F7-184A8ADAFD64}"/>
    <dgm:cxn modelId="{48A0A390-DB2E-4F8B-99CA-572530E9F0E2}" type="presParOf" srcId="{9FC91207-46AC-4C41-9A81-E8A6D150F1C1}" destId="{5ECF3024-9BC8-4A40-BEE3-D3E70B4988F5}" srcOrd="0" destOrd="0" presId="urn:microsoft.com/office/officeart/2005/8/layout/default"/>
    <dgm:cxn modelId="{DEBF3051-E7E4-48AB-BF2D-4257BF83AD21}" type="presParOf" srcId="{9FC91207-46AC-4C41-9A81-E8A6D150F1C1}" destId="{552A6DF6-0573-49B6-BE91-AFD8FC702756}" srcOrd="1" destOrd="0" presId="urn:microsoft.com/office/officeart/2005/8/layout/default"/>
    <dgm:cxn modelId="{994FB968-5C29-4EDA-8658-526420C92C23}" type="presParOf" srcId="{9FC91207-46AC-4C41-9A81-E8A6D150F1C1}" destId="{EC71DE06-A02B-4987-A9DC-5683EC5AB2A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566E3-BA54-4B7F-9284-AFA8BC819AFD}">
      <dsp:nvSpPr>
        <dsp:cNvPr id="0" name=""/>
        <dsp:cNvSpPr/>
      </dsp:nvSpPr>
      <dsp:spPr>
        <a:xfrm>
          <a:off x="872829" y="0"/>
          <a:ext cx="9892065" cy="512314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1E2B4-F800-4CC3-B10E-E8A2CA948850}">
      <dsp:nvSpPr>
        <dsp:cNvPr id="0" name=""/>
        <dsp:cNvSpPr/>
      </dsp:nvSpPr>
      <dsp:spPr>
        <a:xfrm>
          <a:off x="5824" y="1536943"/>
          <a:ext cx="2801463" cy="20492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500" kern="1200"/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1)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Mappatura quantitativa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 delle esperienze di vita comune giovanile temporanea e permanente nelle Diocesi lombarde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>
        <a:off x="105861" y="1636980"/>
        <a:ext cx="2601389" cy="1849184"/>
      </dsp:txXfrm>
    </dsp:sp>
    <dsp:sp modelId="{574327CF-4728-4991-945F-6065DA35C3D4}">
      <dsp:nvSpPr>
        <dsp:cNvPr id="0" name=""/>
        <dsp:cNvSpPr/>
      </dsp:nvSpPr>
      <dsp:spPr>
        <a:xfrm>
          <a:off x="2947361" y="1536943"/>
          <a:ext cx="2801463" cy="204925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II) 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Approfondimento qualitativo 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di 7 esperienze 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500" kern="1200"/>
            <a:t>di vita comune giovanile permanente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>
        <a:off x="3047398" y="1636980"/>
        <a:ext cx="2601389" cy="1849184"/>
      </dsp:txXfrm>
    </dsp:sp>
    <dsp:sp modelId="{9A544C16-1FE4-460E-A673-866752649E7E}">
      <dsp:nvSpPr>
        <dsp:cNvPr id="0" name=""/>
        <dsp:cNvSpPr/>
      </dsp:nvSpPr>
      <dsp:spPr>
        <a:xfrm>
          <a:off x="5888898" y="1536943"/>
          <a:ext cx="2801463" cy="204925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III)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Indagine quantitativa estensiva sul bisogno di vita comune nei giovani lombardi</a:t>
          </a:r>
        </a:p>
      </dsp:txBody>
      <dsp:txXfrm>
        <a:off x="5988935" y="1636980"/>
        <a:ext cx="2601389" cy="1849184"/>
      </dsp:txXfrm>
    </dsp:sp>
    <dsp:sp modelId="{68CCD5E6-9D9C-46BC-A1A8-24434E8505DA}">
      <dsp:nvSpPr>
        <dsp:cNvPr id="0" name=""/>
        <dsp:cNvSpPr/>
      </dsp:nvSpPr>
      <dsp:spPr>
        <a:xfrm>
          <a:off x="8830435" y="1536943"/>
          <a:ext cx="2801463" cy="204925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IV)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Focus </a:t>
          </a:r>
          <a:r>
            <a:rPr lang="it-IT" sz="1500" kern="1200" dirty="0" err="1"/>
            <a:t>group</a:t>
          </a:r>
          <a:r>
            <a:rPr lang="it-IT" sz="1500" kern="1200" dirty="0"/>
            <a:t> con i direttori di PG del tavolo </a:t>
          </a:r>
          <a:r>
            <a:rPr lang="it-IT" sz="1500" kern="1200" dirty="0" err="1"/>
            <a:t>Odielle</a:t>
          </a:r>
          <a:r>
            <a:rPr lang="it-IT" sz="1500" kern="1200" dirty="0"/>
            <a:t> per arrivare insieme a formulare un Decalogo della vita VC per i giovani</a:t>
          </a:r>
        </a:p>
      </dsp:txBody>
      <dsp:txXfrm>
        <a:off x="8930472" y="1636980"/>
        <a:ext cx="2601389" cy="1849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452A5-D331-4881-BEA6-CB6E5BDA29E8}">
      <dsp:nvSpPr>
        <dsp:cNvPr id="0" name=""/>
        <dsp:cNvSpPr/>
      </dsp:nvSpPr>
      <dsp:spPr>
        <a:xfrm>
          <a:off x="1993558" y="773257"/>
          <a:ext cx="2896517" cy="12126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82</a:t>
          </a:r>
        </a:p>
      </dsp:txBody>
      <dsp:txXfrm>
        <a:off x="2457001" y="773257"/>
        <a:ext cx="2433074" cy="1212624"/>
      </dsp:txXfrm>
    </dsp:sp>
    <dsp:sp modelId="{62B837EB-C8C1-42C8-AEB4-B410F20B72B7}">
      <dsp:nvSpPr>
        <dsp:cNvPr id="0" name=""/>
        <dsp:cNvSpPr/>
      </dsp:nvSpPr>
      <dsp:spPr>
        <a:xfrm>
          <a:off x="1993558" y="1985882"/>
          <a:ext cx="2896517" cy="3122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Durata: una settimana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Periodo: soprattutto nel tempo ordinario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Finalità: Preghiera/riflessione/medita-zione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Presenza di educatori co-abitanti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Target età: 1) 17-19enni; 2) 20-29enni; 3) 14-16enni.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Target genere: misto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Luogo: in prevalenza oratorio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</dsp:txBody>
      <dsp:txXfrm>
        <a:off x="2457001" y="1985882"/>
        <a:ext cx="2433074" cy="3122809"/>
      </dsp:txXfrm>
    </dsp:sp>
    <dsp:sp modelId="{B774C715-D18E-44C1-83FF-030166BC64D4}">
      <dsp:nvSpPr>
        <dsp:cNvPr id="0" name=""/>
        <dsp:cNvSpPr/>
      </dsp:nvSpPr>
      <dsp:spPr>
        <a:xfrm>
          <a:off x="448749" y="10913"/>
          <a:ext cx="1931011" cy="1931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/>
            <a:t>VCT</a:t>
          </a:r>
        </a:p>
      </dsp:txBody>
      <dsp:txXfrm>
        <a:off x="731539" y="293703"/>
        <a:ext cx="1365431" cy="1365431"/>
      </dsp:txXfrm>
    </dsp:sp>
    <dsp:sp modelId="{1EF3FA02-AFE5-4088-BD28-9AAA1361772F}">
      <dsp:nvSpPr>
        <dsp:cNvPr id="0" name=""/>
        <dsp:cNvSpPr/>
      </dsp:nvSpPr>
      <dsp:spPr>
        <a:xfrm>
          <a:off x="6821088" y="773257"/>
          <a:ext cx="2896517" cy="1370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/>
            <a:t>24</a:t>
          </a:r>
        </a:p>
      </dsp:txBody>
      <dsp:txXfrm>
        <a:off x="7284530" y="773257"/>
        <a:ext cx="2433074" cy="1370931"/>
      </dsp:txXfrm>
    </dsp:sp>
    <dsp:sp modelId="{5AC68541-5581-48DD-9A7E-3B5C8F2B6DC0}">
      <dsp:nvSpPr>
        <dsp:cNvPr id="0" name=""/>
        <dsp:cNvSpPr/>
      </dsp:nvSpPr>
      <dsp:spPr>
        <a:xfrm>
          <a:off x="6821088" y="2144188"/>
          <a:ext cx="2896517" cy="29775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Durata: 1) più di un anno; 2) da sei mesi a un anno.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Finalità: 1) discernimento; 2) vita di comunità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Non </a:t>
          </a:r>
          <a:r>
            <a:rPr lang="it-IT" sz="1400" b="1" kern="1200"/>
            <a:t>sono sempre presenti </a:t>
          </a:r>
          <a:r>
            <a:rPr lang="it-IT" sz="1400" b="1" kern="1200" dirty="0"/>
            <a:t>educatori co-abitanti.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Sono presenti figure educative di supporto.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Target età: 1) 20-29enni; 2) 17-19enni.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Target genere: misto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Luogo: 1) struttura parrocchiale; 2) oratorio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/>
        </a:p>
      </dsp:txBody>
      <dsp:txXfrm>
        <a:off x="7284530" y="2144188"/>
        <a:ext cx="2433074" cy="2977563"/>
      </dsp:txXfrm>
    </dsp:sp>
    <dsp:sp modelId="{8B49C9BC-FEF9-4E46-B20A-15572F4A1BB0}">
      <dsp:nvSpPr>
        <dsp:cNvPr id="0" name=""/>
        <dsp:cNvSpPr/>
      </dsp:nvSpPr>
      <dsp:spPr>
        <a:xfrm>
          <a:off x="5276278" y="852"/>
          <a:ext cx="1931011" cy="1931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/>
            <a:t>VCP</a:t>
          </a:r>
        </a:p>
      </dsp:txBody>
      <dsp:txXfrm>
        <a:off x="5559068" y="283642"/>
        <a:ext cx="1365431" cy="1365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3F3F-225B-438F-A432-52EFBC2EEA81}">
      <dsp:nvSpPr>
        <dsp:cNvPr id="0" name=""/>
        <dsp:cNvSpPr/>
      </dsp:nvSpPr>
      <dsp:spPr>
        <a:xfrm>
          <a:off x="1685" y="228339"/>
          <a:ext cx="1643289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Diocesi di Milano</a:t>
          </a:r>
        </a:p>
      </dsp:txBody>
      <dsp:txXfrm>
        <a:off x="1685" y="228339"/>
        <a:ext cx="1643289" cy="633600"/>
      </dsp:txXfrm>
    </dsp:sp>
    <dsp:sp modelId="{A1A23850-E345-4B26-8D00-BB77E3C2DD34}">
      <dsp:nvSpPr>
        <dsp:cNvPr id="0" name=""/>
        <dsp:cNvSpPr/>
      </dsp:nvSpPr>
      <dsp:spPr>
        <a:xfrm>
          <a:off x="1685" y="861939"/>
          <a:ext cx="1643289" cy="3261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/>
            <a:t>La Rosa dei 20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/>
            <a:t>Comunità Efraim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/>
            <a:t>Casa Giovani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/>
            <a:t>Centro Giovanile Stoà</a:t>
          </a:r>
        </a:p>
      </dsp:txBody>
      <dsp:txXfrm>
        <a:off x="1685" y="861939"/>
        <a:ext cx="1643289" cy="3261060"/>
      </dsp:txXfrm>
    </dsp:sp>
    <dsp:sp modelId="{D704831A-86E2-4885-B1E0-3B99D9E6AEA0}">
      <dsp:nvSpPr>
        <dsp:cNvPr id="0" name=""/>
        <dsp:cNvSpPr/>
      </dsp:nvSpPr>
      <dsp:spPr>
        <a:xfrm>
          <a:off x="1875035" y="228339"/>
          <a:ext cx="1643289" cy="6336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Diocesi di Como</a:t>
          </a:r>
        </a:p>
      </dsp:txBody>
      <dsp:txXfrm>
        <a:off x="1875035" y="228339"/>
        <a:ext cx="1643289" cy="633600"/>
      </dsp:txXfrm>
    </dsp:sp>
    <dsp:sp modelId="{56010407-1694-4CFE-A3B7-1A6239052DE1}">
      <dsp:nvSpPr>
        <dsp:cNvPr id="0" name=""/>
        <dsp:cNvSpPr/>
      </dsp:nvSpPr>
      <dsp:spPr>
        <a:xfrm>
          <a:off x="1875035" y="861939"/>
          <a:ext cx="1643289" cy="326106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/>
            <a:t>Casa Legàmi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/>
            <a:t>Casetta Legàmi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/>
        </a:p>
      </dsp:txBody>
      <dsp:txXfrm>
        <a:off x="1875035" y="861939"/>
        <a:ext cx="1643289" cy="3261060"/>
      </dsp:txXfrm>
    </dsp:sp>
    <dsp:sp modelId="{0534AA34-45CF-4A3C-9D4D-2D5C84BCF998}">
      <dsp:nvSpPr>
        <dsp:cNvPr id="0" name=""/>
        <dsp:cNvSpPr/>
      </dsp:nvSpPr>
      <dsp:spPr>
        <a:xfrm>
          <a:off x="3748385" y="228339"/>
          <a:ext cx="1643289" cy="6336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Diocesi di Mantova</a:t>
          </a:r>
        </a:p>
      </dsp:txBody>
      <dsp:txXfrm>
        <a:off x="3748385" y="228339"/>
        <a:ext cx="1643289" cy="633600"/>
      </dsp:txXfrm>
    </dsp:sp>
    <dsp:sp modelId="{FC9D7A19-8E35-4CB6-A32C-875D07556E73}">
      <dsp:nvSpPr>
        <dsp:cNvPr id="0" name=""/>
        <dsp:cNvSpPr/>
      </dsp:nvSpPr>
      <dsp:spPr>
        <a:xfrm>
          <a:off x="3748385" y="861939"/>
          <a:ext cx="1643289" cy="326106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/>
            <a:t>Punto Giovani San Leonardo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/>
        </a:p>
      </dsp:txBody>
      <dsp:txXfrm>
        <a:off x="3748385" y="861939"/>
        <a:ext cx="1643289" cy="3261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92E10-129D-4D8A-976C-5E5168627C7A}">
      <dsp:nvSpPr>
        <dsp:cNvPr id="0" name=""/>
        <dsp:cNvSpPr/>
      </dsp:nvSpPr>
      <dsp:spPr>
        <a:xfrm>
          <a:off x="0" y="6826"/>
          <a:ext cx="5393361" cy="7915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/>
            <a:t>Direttore PGN</a:t>
          </a:r>
        </a:p>
      </dsp:txBody>
      <dsp:txXfrm>
        <a:off x="38638" y="45464"/>
        <a:ext cx="5316085" cy="714229"/>
      </dsp:txXfrm>
    </dsp:sp>
    <dsp:sp modelId="{E0D35E86-F2A1-4A29-8759-3C7ADEE758B9}">
      <dsp:nvSpPr>
        <dsp:cNvPr id="0" name=""/>
        <dsp:cNvSpPr/>
      </dsp:nvSpPr>
      <dsp:spPr>
        <a:xfrm>
          <a:off x="0" y="893371"/>
          <a:ext cx="5393361" cy="791505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/>
            <a:t>3 VESCOVI </a:t>
          </a:r>
        </a:p>
      </dsp:txBody>
      <dsp:txXfrm>
        <a:off x="38638" y="932009"/>
        <a:ext cx="5316085" cy="714229"/>
      </dsp:txXfrm>
    </dsp:sp>
    <dsp:sp modelId="{6EBD867F-DB0E-4AA9-B108-65BB5A2BD66F}">
      <dsp:nvSpPr>
        <dsp:cNvPr id="0" name=""/>
        <dsp:cNvSpPr/>
      </dsp:nvSpPr>
      <dsp:spPr>
        <a:xfrm>
          <a:off x="0" y="1779916"/>
          <a:ext cx="5393361" cy="79150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/>
            <a:t>4 responsabili PG diocesana</a:t>
          </a:r>
        </a:p>
      </dsp:txBody>
      <dsp:txXfrm>
        <a:off x="38638" y="1818554"/>
        <a:ext cx="5316085" cy="714229"/>
      </dsp:txXfrm>
    </dsp:sp>
    <dsp:sp modelId="{D246AF1F-A6EB-4DF5-A9FA-B19D3E9EA46D}">
      <dsp:nvSpPr>
        <dsp:cNvPr id="0" name=""/>
        <dsp:cNvSpPr/>
      </dsp:nvSpPr>
      <dsp:spPr>
        <a:xfrm>
          <a:off x="0" y="2666461"/>
          <a:ext cx="5393361" cy="791505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/>
            <a:t>26 responsabili/educatori</a:t>
          </a:r>
        </a:p>
      </dsp:txBody>
      <dsp:txXfrm>
        <a:off x="38638" y="2705099"/>
        <a:ext cx="5316085" cy="714229"/>
      </dsp:txXfrm>
    </dsp:sp>
    <dsp:sp modelId="{B18A2FAB-2890-4F98-9A0F-8943DEA9CAFD}">
      <dsp:nvSpPr>
        <dsp:cNvPr id="0" name=""/>
        <dsp:cNvSpPr/>
      </dsp:nvSpPr>
      <dsp:spPr>
        <a:xfrm>
          <a:off x="0" y="3553006"/>
          <a:ext cx="5393361" cy="79150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/>
            <a:t>37 GIOVANI</a:t>
          </a:r>
        </a:p>
      </dsp:txBody>
      <dsp:txXfrm>
        <a:off x="38638" y="3591644"/>
        <a:ext cx="5316085" cy="71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5D72-7FF9-46FC-A2A0-0F4508C3A517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D15B2-FFEE-49C3-8159-2100271EB5F7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/>
            <a:t>Lo abbiamo chiesto ai giovani lombardi17-29enni</a:t>
          </a:r>
        </a:p>
      </dsp:txBody>
      <dsp:txXfrm>
        <a:off x="0" y="2700"/>
        <a:ext cx="6291714" cy="1841777"/>
      </dsp:txXfrm>
    </dsp:sp>
    <dsp:sp modelId="{31E4E5CF-375A-439F-B2E8-8D27242D665A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8E8F8-15EA-42C7-8E03-A265DA1AF59B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/>
            <a:t>con un questionario online (dal 1° settembre 2020 al 31 ottobre 2020)</a:t>
          </a:r>
        </a:p>
      </dsp:txBody>
      <dsp:txXfrm>
        <a:off x="0" y="1844478"/>
        <a:ext cx="6291714" cy="1841777"/>
      </dsp:txXfrm>
    </dsp:sp>
    <dsp:sp modelId="{9186A247-9B61-4454-B401-A56650B7FA70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27AFD-05E8-455B-BD61-B59C427CDF74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/>
            <a:t>Hanno risposto in 176</a:t>
          </a:r>
        </a:p>
      </dsp:txBody>
      <dsp:txXfrm>
        <a:off x="0" y="3686256"/>
        <a:ext cx="6291714" cy="1841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F3024-9BC8-4A40-BEE3-D3E70B4988F5}">
      <dsp:nvSpPr>
        <dsp:cNvPr id="0" name=""/>
        <dsp:cNvSpPr/>
      </dsp:nvSpPr>
      <dsp:spPr>
        <a:xfrm>
          <a:off x="1008532" y="299"/>
          <a:ext cx="2820111" cy="1692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 </a:t>
          </a:r>
          <a:r>
            <a:rPr lang="en-US" sz="1400" kern="1200" dirty="0" err="1"/>
            <a:t>cosa</a:t>
          </a:r>
          <a:r>
            <a:rPr lang="en-US" sz="1400" kern="1200" dirty="0"/>
            <a:t> serve </a:t>
          </a:r>
          <a:r>
            <a:rPr lang="en-US" sz="1400" kern="1200" dirty="0" err="1"/>
            <a:t>andare</a:t>
          </a:r>
          <a:r>
            <a:rPr lang="en-US" sz="1400" kern="1200" dirty="0"/>
            <a:t> a </a:t>
          </a:r>
          <a:r>
            <a:rPr lang="en-US" sz="1400" kern="1200" dirty="0" err="1"/>
            <a:t>messa</a:t>
          </a:r>
          <a:r>
            <a:rPr lang="en-US" sz="1400" kern="1200" dirty="0"/>
            <a:t> (non è per forza </a:t>
          </a:r>
          <a:r>
            <a:rPr lang="en-US" sz="1400" kern="1200" dirty="0" err="1"/>
            <a:t>noioso</a:t>
          </a:r>
          <a:r>
            <a:rPr lang="en-US" sz="1400" kern="1200" dirty="0"/>
            <a:t>): (</a:t>
          </a:r>
          <a:r>
            <a:rPr lang="en-US" sz="1400" kern="1200" dirty="0" err="1"/>
            <a:t>ottobre</a:t>
          </a:r>
          <a:r>
            <a:rPr lang="en-US" sz="1400" kern="1200" dirty="0"/>
            <a:t> 2020) </a:t>
          </a:r>
          <a:r>
            <a:rPr lang="en-US" sz="1400" kern="1200" dirty="0">
              <a:hlinkClick xmlns:r="http://schemas.openxmlformats.org/officeDocument/2006/relationships" r:id="rId1"/>
            </a:rPr>
            <a:t>https://www.youtube.com/watch?v=La-eERJcObk</a:t>
          </a:r>
          <a:endParaRPr lang="en-US" sz="1400" kern="1200" dirty="0"/>
        </a:p>
      </dsp:txBody>
      <dsp:txXfrm>
        <a:off x="1008532" y="299"/>
        <a:ext cx="2820111" cy="1692066"/>
      </dsp:txXfrm>
    </dsp:sp>
    <dsp:sp modelId="{EC71DE06-A02B-4987-A9DC-5683EC5AB2A7}">
      <dsp:nvSpPr>
        <dsp:cNvPr id="0" name=""/>
        <dsp:cNvSpPr/>
      </dsp:nvSpPr>
      <dsp:spPr>
        <a:xfrm>
          <a:off x="1008532" y="1974377"/>
          <a:ext cx="2820111" cy="16920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Mega </a:t>
          </a:r>
          <a:r>
            <a:rPr lang="en-US" sz="1400" kern="1200" dirty="0" err="1"/>
            <a:t>consegna</a:t>
          </a:r>
          <a:r>
            <a:rPr lang="en-US" sz="1400" kern="1200" dirty="0"/>
            <a:t> </a:t>
          </a:r>
          <a:r>
            <a:rPr lang="en-US" sz="1400" kern="1200" dirty="0" err="1"/>
            <a:t>dei</a:t>
          </a:r>
          <a:r>
            <a:rPr lang="en-US" sz="1400" kern="1200" dirty="0"/>
            <a:t> </a:t>
          </a:r>
          <a:r>
            <a:rPr lang="en-US" sz="1400" kern="1200" dirty="0" err="1"/>
            <a:t>regali</a:t>
          </a:r>
          <a:r>
            <a:rPr lang="en-US" sz="1400" kern="1200" dirty="0"/>
            <a:t>: (24 </a:t>
          </a:r>
          <a:r>
            <a:rPr lang="en-US" sz="1400" kern="1200" dirty="0" err="1"/>
            <a:t>dicembre</a:t>
          </a:r>
          <a:r>
            <a:rPr lang="en-US" sz="1400" kern="1200" dirty="0"/>
            <a:t> 2020) </a:t>
          </a:r>
          <a:r>
            <a:rPr lang="en-US" sz="1400" kern="1200" dirty="0">
              <a:hlinkClick xmlns:r="http://schemas.openxmlformats.org/officeDocument/2006/relationships" r:id="rId2"/>
            </a:rPr>
            <a:t>https://www.youtube.com/watch?v=9Q9VNGBhj7c</a:t>
          </a:r>
          <a:endParaRPr lang="en-US" sz="1400" kern="1200" dirty="0"/>
        </a:p>
      </dsp:txBody>
      <dsp:txXfrm>
        <a:off x="1008532" y="1974377"/>
        <a:ext cx="2820111" cy="1692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11-20T21:12:29.120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0 246 0,'28'0'281,"0"0"-281,1 0 16,-1 0-16,0-29 15,0 29-15,1-28 16,-29 0-16,28 28 16,28 0-1,-28 0-15,1 0 0,-1 0 16,0 0-16,0 0 125,1 0-94,-1 0-31,28-28 0,1 28 16,-1-28-16,-28 28 0,1-29 15,-1 29 1,28 0-16,-28 0 16,1 0-16,-1 0 0,0 0 109,0 0 94,1 0-187,27 0-16,-28 0 0,0 0 15,1 0 235,-1 0-250,0 0 16,0 0-16,1 0 16,-1 0-16,0 0 15,0 0 110,0 0-125,29 0 16,-29 0-16,0 0 0,1 0 16,-1 0-1,0 0-15,0 0 16,0 0-16,1 0 15,-1 0-15,0 0 16,0 0-16,1 0 0,27 0 219,29 0-219,-29 0 15,1 0-15,-1 0 16,0 0-16,-27 0 16,-1 0-16,0 0 0,0 0 15,1 0 188,27 0-203,-28 0 16,29 0-16,-29 0 16,28 0-16,-27 0 15,-1 0-15,0 0 16,0 0 109,0 0-47,1 0-78,-1 0 0,57 0 16,-29 0-16,-28 0 15,29 0-15,56 0 16,-85 0-16,28 0 0,-28 0 16,1 0-16,-1 0 0,0 0 15,29 0-15,-29 0 344,28 0-344,-28 0 16,1 0-16,-1 0 265,28 0-265,-27 0 16,-1 0-16,0 0 0,0 0 15,29 0-15,-29 0 16,0 0-16,0 0 63,1 0 140,-1 0 187,0 0-77,0 0-298,0 0 501,1 0-500,-1 0-16,28 0 0,-27 0 15,-1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28.39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2 244 3713,'-2'-10'3758,"3"10"-3687,17-3-606,-6 2 804,6-1-258,-7 1 3,1 0 0,-1-1 0,0 0-1,0-1 1,12-5 0,100-49 1184,6-2-215,-92 46-911,0 1-1,1 2 0,1 1 0,0 2 1,0 2-1,0 1 0,0 2 1,45 4-1,-70-1-64,28 2 49,45 10 0,-78-11 7,-6-1 502,-8-6-160,4 3-405,-1 1 3,0 0 1,0 0-1,0 0 0,0 0 0,-1 0 0,1 0 1,0 1-1,0-1 0,0 1 0,-1 0 1,1-1-1,-4 2 0,-8-3 3,-57-4 44,-89 4 0,-78 15 253,146-5-146,-42 3-1,124-11-72,1 0 0,-1 0-1,1-1 1,0 0 0,-1-1 0,1 0-1,0-1 1,0 0 0,0 0 0,0-1-1,1 0 1,0 0 0,-14-10 0,13 2 22,9 11-108,0 1 1,0 0-1,0-1 1,0 1-1,0 0 0,0-1 1,0 1-1,0 0 1,0 0-1,0-1 1,1 1-1,-1 0 1,0-1-1,0 1 1,0 0-1,0 0 0,1-1 1,-1 1-1,0 0 1,0 0-1,1-1 1,-1 1-1,0 0 1,0 0-1,1 0 0,-1 0 1,0-1-1,1 1 1,-1 0-1,0 0 1,1 0-1,-1 0 1,0 0-1,1 0 0,-1 0 1,0 0-1,1 0 1,-1 0-1,0 0 1,1 0-1,-1 0 1,0 0-1,1 0 1,-1 0-1,0 0 0,1 1 1,149 13-11,26-22 109,-129 4-64,0 1 0,87 7 0,-113-3-24,-17-1 8,1 0 1,-1 0-1,0 1 0,1-1 0,-1 1 0,0 0 1,0 0-1,8 3 0,-14-4 50,0 0 0,1 0 0,-1 0 0,0 1 1,0-1-1,0 1 0,0-1 0,1 1 0,-1-1 0,0 1 0,1 0 1,-1 0-1,-2 1 0,-37 22-142,21-12 57,6-3-92,0 0 0,-24 21 0,21-11-431,9 3 233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31.60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583 35 1064,'0'0'1869,"-17"0"-1060,3 1-379,-1-2-1,0 0 1,0 0 0,0-2-1,1 0 1,-28-9-1,15 8 369,22 5-100,18 2-161,63 15 203,-11-1-191,8-4-84,1-4-1,81 1 1,-140-10-444,10 1 7,0 0 0,0 2 0,0 0 0,0 2-1,30 10 1,-107-17 320,-2-1-345,-59-1 15,-122-22 0,52 0 37,157 24-40,0 1 0,-1 2 0,1 0 0,-50 10 1,66-8 54,10-1 272,18 3 259,-7-3-689,-10-2 92,229 37 458,-177-34-415,0-3 0,0-2 1,0-2-1,0-2 0,0-3 1,-1-2-1,86-31 0,-131 40-18,-1-1-1,0 0 1,0 0-1,0 0 1,0-1-1,0 0 0,-1 0 1,6-6-1,-36 9 90,-17 3-103,0 2 1,-72 17-1,108-20-13,-181 41 8,-211 35-4,354-71-5,20-1 3,0-2-1,0-1 0,0-1 1,0 0-1,-48-7 0,68 5-59,7 0 3,16 0-17,0 1 78,144-17-10,-8 0 19,-60 10-20,46-2 449,152-32-1,-281 39-386,0-1 0,0 0-1,0-1 1,13-6 0,-25 10-48,0 0 1,0 0-1,1 0 1,-1 0-1,0-1 1,1 1-1,-1 0 1,0 0-1,0 0 1,1 0-1,-1-1 1,0 1 0,0 0-1,0 0 1,1 0-1,-1-1 1,0 1-1,0 0 1,0 0-1,0-1 1,1 1-1,-1 0 1,0 0-1,0-1 1,0 1-1,0 0 1,0-1-1,0 1 1,0 0 0,0 0-1,0-1 1,0 1-1,0 0 1,0-1-1,0 1 1,0 0-1,0 0 1,0-1-1,-1 0 7,0 1-1,0-1 1,0 0-1,1 1 1,-1-1-1,0 1 1,0 0-1,0-1 1,0 1-1,0 0 0,0-1 1,0 1-1,0 0 1,0 0-1,0 0 1,0 0-1,-2 0 1,-42-1-8,0 2 0,-79 11 0,-104 28-376,186-30 128,1 2 0,0 2 0,-54 25 0,82-32-175,1-1 1,-17 14 0,-12 19-305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36.96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0 172 1896,'27'-1'859,"50"-11"1,-50 8-753,-14 2 160,-1-1 0,0 0 0,21-9 0,6-1 700,-2 3-273,-7 0-254,1 3 1,0 0 0,0 2-1,58-2 1,-49 10 26,-1 1 1,56 15-1,-56-10-98,1-2 0,51 3-1,-48-10-13,0-1-1,49-9 1,81-24 142,-18 4 103,-110 24-513,-1 1-1,1 3 1,0 2 0,-1 1-1,73 13 1,-92-11-79,0-1 0,0-1 0,40-3 1,72-17 105,-81 12 325,95 1 1,-151 6-435,0 0 0,0 0 1,1 0-1,-1 0 1,0 0-1,0 0 1,1 0-1,-1 0 1,0 1-1,0-1 1,1-1-1,-1 1 1,0 0-1,0 0 1,0 0-1,1 0 0,-1 0 1,0 0-1,0 0 1,0 0-1,1 0 1,-1 0-1,0 0 1,0-1-1,0 1 1,1 0-1,-1 0 1,0 0-1,0 0 1,0 0-1,0-1 0,1 1 1,-1 0-1,0 0 1,0 0-1,0-1 1,0 1-1,0 0 1,0 0-1,0-1 1,0 1-1,0 0 1,0 0-1,0 0 1,0-1-1,0 1 0,0 0 1,0 0-1,0-1 1,0 1-1,0 0 1,0 0-1,0 0 1,0-1-1,0 1 1,0 0-1,0 0 1,0-1-1,-1 1 1,1 0-1,0 0 1,0 0-1,0 0 0,0-1 1,-1 0 7,0 0 0,0 1-1,0-1 1,0 0 0,0 0 0,0 0 0,0 1 0,0-1 0,0 1-1,0-1 1,0 1 0,0-1 0,0 1 0,-3-1 0,-36-3-11,-1 1 1,1 3 0,-48 4 0,-126 24 3,95-10-5,-54-3 11,-176-8-1,-21 0-4,339-5-490,-1 1 0,1 1 0,0 2 0,1 1 0,-57 21 0,41-4-546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39.46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170 169 3457,'-122'16'1953,"120"-16"-1872,0 0-1,1 0 0,-1 0 1,0-1-1,0 1 0,0 0 1,0-1-1,1 1 0,-1-1 0,0 1 1,0-1-1,1 0 0,-1 0 1,1 0-1,-1 0 0,1 0 1,-1 0-1,1 0 0,-1-1 0,1 1 1,0 0-1,0-1 0,0 1 1,0-1-1,0 1 0,0-1 0,0 0 1,0 1-1,1-1 0,-1 0 1,0 0-1,1 1 0,0-1 1,-1 0-1,1-4 0,-1 1-46,1 5-20,0-1 0,0 1 0,0-1 1,1 1-1,-1 0 0,0-1 0,0 1 0,1 0 0,-1-1 0,0 1 0,0 0 0,1 0 0,-1-1 1,0 1-1,1 0 0,-1 0 0,1-1 0,-1 1 0,0 0 0,1 0 0,-1 0 0,0 0 1,1 0-1,-1 0 0,1 0 0,-1-1 0,0 1 0,1 0 0,-1 0 0,1 0 0,-1 1 0,1-1 1,-1 0-1,0 0 0,1 0 0,-1 0 0,1 0 0,-1 0 0,0 1 0,1-1 0,3 0 2,39 3 451,-6-1-132,40-4 0,29-6 119,-51 2-142,0 3 0,69 4 0,-87 3-77,60 4 614,128-3-1,20-27-344,-198 15-322,1-2 0,-2-3 0,50-18 0,-80 23-146,0 1 0,0 1-1,1 0 1,0 1 0,0 0 0,0 2-1,30-1 1,-36 2-11,0 0-1,0 0 1,0-1 0,0-1-1,17-6 1,-51 7 148,5 4-173,0 1 0,0 1 0,-21 7 0,13-3-2,-19 6-279,-77 35 0,101-39 154,-62 27-118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42.41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59 0 4561,'-59'27'2663,"63"-28"-2627,0 0 0,0 0 0,0 1 0,0 0 0,0-1 0,0 1 0,0 1 0,0-1 0,0 1 0,0-1 0,7 3 0,-7-2-32,0 0-1,0 0 0,0 0 0,0 0 1,0-1-1,0 0 0,0 0 1,0 0-1,0-1 0,0 1 0,0-1 1,6-1-1,-1 0 484,-1 0 0,1 1-1,0 1 1,-1 0 0,1 0 0,0 0 0,13 3 0,-14-2-459,-1 0-11,-1 0-1,0 0 1,1 0-1,-1 1 0,0 0 1,0 0-1,6 4 0,-1-1 16,-7-4 39,0 1-1,0 0 1,-1 0-1,1 0 1,-1 1-1,1-1 1,-1 1-1,0 0 1,5 6-1,12 9 436,-13-14-440,-1 0-1,1-1 1,0 0 0,0 0 0,0 0-1,0-1 1,0-1 0,0 1-1,1-1 1,-1 0 0,9 0-1,9 2-52,0 0 1,0 2-1,-1 1 0,0 1 0,0 2 0,44 21 0,-64-28-8,1 0-1,-1-1 0,1 1 0,-1-1 0,7 1 1,-10-1 1,0-1 0,1 0 0,-1 0-1,0 0 1,0 0 0,0 0 0,0 0 0,1 0 0,-1 0 0,0 0 0,0-1 0,0 1 0,0 0 0,0-1 0,1 1 0,-1-1 0,0 1 0,0-1 0,0 1 0,0-1 0,-1 0 0,1 0 0,0 1 0,0-1-1,0 0 1,0 0 0,0-1 0,-1 1 11,0 1-1,0-1 1,0 1-1,0-1 0,0 1 1,0-1-1,0 1 0,0-1 1,0 1-1,0-1 1,0 1-1,-1-1 0,1 1 1,0 0-1,0-1 1,-1 1-1,1-1 0,0 1 1,0 0-1,-1-1 1,1 1-1,0-1 0,-1 1 1,1 0-1,-1 0 1,1-1-1,0 1 0,-1 0 1,1 0-1,-1-1 1,1 1-1,-1 0 0,0 0 1,-16-7-30,17 7 28,-136-32 36,126 30-48,6 1-3,-68-10-13,67 11 12,-1-1-1,1 1 0,-1 0 1,1 1-1,-1-1 0,1 1 1,0 0-1,-1 1 0,1-1 1,-9 5-1,-10 6-7,19-10 6,1 0-1,-1 0 1,1 1 0,-1 0 0,1 0-1,-8 6 1,10-6-1,-1-1 1,0 1-1,-1-1 0,1 0 1,0 0-1,-5 2 0,-12 8-55,20-12 58,0 1 1,0-1-1,0 0 1,0 0-1,0 0 1,0 1-1,0-1 1,0 0-1,0 0 1,0 0-1,0 1 0,0-1 1,0 0-1,0 0 1,0 0-1,0 1 1,1-1-1,-1 0 1,0 0-1,0 0 1,0 1-1,0-1 1,0 0-1,1 0 1,-1 0-1,0 0 1,0 0-1,0 0 0,1 1 1,-1-1-1,0 0 1,0 0-1,0 0 1,1 0-1,-1 0 1,0 0-1,0 0 1,0 0-1,1 0 1,-1 0-1,12 4-3,21-1 14,0-2 0,0-1 0,0-1 0,42-8 0,-23 4 2,129-18 126,-144 17 23,0-3 0,64-23 0,-97 31-218,2-1 201,-29 42-3323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44.99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180 0 3305,'-16'20'711,"-22"21"-1,37-40-659,-1-1-1,1 1 0,0 0 1,0 0-1,0-1 1,-1 1-1,1-1 0,0 1 1,0-1-1,-1 0 0,1 0 1,0 1-1,-1-1 0,1 0 1,0 0-1,-1 0 1,1 0-1,-1-1 0,1 1 1,0 0-1,-1 0 0,1-1 1,0 1-1,0-1 1,-3-1-1,-1-1 10,0 0 0,0 0 0,0-1 0,-6-5 0,3 2 45,-42-25 2921,67 33-2916,1 1 3,24 5 0,-9-1 66,173 11 1317,122 58-1093,-213-45 55,-80-23-223,1-2 0,0-2 0,45-1 1,41 4 236,-87-2-381,-22-3 872,-49 2-528,2-1-421,0-1 1,0-2 0,-58-9-1,13-6-15,0 4 0,-1 3 0,-1 4 0,-80 5 0,25 17-3,103-10-12,1-2 0,-1-2 0,-1-1 0,-54-3 0,84 0-34,10 3 26,15 0 19,180-12 5,99-2 0,-20-18 64,-202 17 5,117-35 0,-190 46-54,8-3-530,1 1 1,-1 0 0,1 1 0,0 1-1,-1 0 1,28 0 0,-15 7-768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47.86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 28 4121,'-13'-7'3741,"38"14"-3170,5 2-584,-29-9 52,-1 0-1,0 1 1,1-1-1,0 0 0,-1 0 1,1 0-1,-1 0 0,1 0 1,-1 0-1,1 0 0,-1 0 1,1 0-1,-1 0 0,1 0 1,-1 0-1,1 0 0,-1 0 1,1 0-1,0 0 0,-1-1 1,1 1-1,-1 0 0,0 0 1,1-1-1,-1 1 1,1 0-1,-1-1 0,1 1 1,-1 0-1,0-1 0,1 1 1,-1-1-1,0 1 0,1-1 1,-1 1-1,0-1 0,0 1 1,1-1-1,-1 1 0,0-1 1,0 1-1,0-1 0,0 1 1,0-1-1,0 1 0,0-1 1,0 1-1,0-1 0,0 1 1,0-1-1,0 0 1,0 0-1,2-1 61,1 1 0,-1-1 0,1 1 0,0 0 0,-1 0 0,1 0 0,0 0 0,0 0 0,0 0 0,3 1 0,-3-1 37,8-2 7,0 1-1,-1 0 0,1 1 0,0 0 0,16 1 0,-6 1 14,10 0 13,1 2 0,-1 2-1,58 15 1,0 0-128,-71-17-83,89 17 880,210 11 0,-277-30-776,1 1 0,48 10 0,-65-8-58,-1 2-1,0 1 1,0 1-1,0 0 1,22 13 0,-38-17 6,1-1 0,0 0 0,-1 0 0,1-1 1,0 0-1,0-1 0,1 0 0,-1 0 1,0-1-1,9 0 0,4 1 3,34 8 7,-17-2-7,-38-7-11,1 0-1,-1 0 1,0 0-1,0 0 1,1 0-1,-1 0 1,0 0-1,1 0 0,-1 0 1,0 0-1,0 0 1,1 0-1,-1 1 1,0-1-1,0 0 1,1 0-1,-1 0 1,0 0-1,0 0 1,0 1-1,1-1 1,-1 0-1,0 0 0,0 0 1,0 1-1,1-1 1,-1 0-1,0 0 1,0 1-1,0-1 1,0 0-1,0 0 1,0 1-1,0-1 1,0 1 1,0-1 0,0 0 0,0 1 1,-1-1-1,1 0 0,0 0 0,0 1 1,0-1-1,-1 0 0,1 0 0,0 0 1,-1 1-1,1-1 0,0 0 0,-1 0 0,1 0 1,0 0-1,-1 0 0,1 1 0,0-1 1,-1 0-1,1 0 0,0 0 0,-1 0 1,1 0-1,0 0 0,-1 0 0,0 0 170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50.13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112 113 1600,'-2'-1'188,"0"0"-1,0-1 0,0 1 1,0 0-1,0 1 0,0-1 0,0 0 1,0 1-1,0-1 0,-1 1 1,1-1-1,0 1 0,-4 0 0,2 0-42,1 0 0,-1-1 0,1 1 0,0-1 0,-1 0 0,-4-2 0,3 1 215,1 0 48,-1 0 0,1 0 1,-1-1-1,1 1 0,0-1 0,0 0 1,0 0-1,-7-8 141,16 6 485,4-1-909,1 1 0,0 0 1,1 1-1,-1 0 0,1 0 0,14-2 0,-4 1 13,-1 0 79,1 2 0,0 0-1,31 0 1,-15 1 93,10-1-137,-1 2 0,0 3 0,1 1 0,-1 3 0,70 17 0,-90-18-131,0 0 1,0-2-1,38 1 0,77-9 794,-71 1-359,-61 3-430,0 1 0,0-1 0,0 0 0,0-1 0,0 0 0,13-5 0,-22 7-44,0 0 0,1 0 0,-1 0-1,0 0 1,0 0 0,0 0 0,0 0 0,0 0 0,0 0 0,0 0 0,0 0 0,0 0-1,0-1 1,1 1 0,-1 0 0,0 0 0,0 0 0,0 0 0,0 0 0,0 0-1,0 0 1,0 0 0,0 0 0,0 0 0,0 0 0,0 0 0,0-1 0,0 1-1,0 0 1,0 0 0,0 0 0,0 0 0,0 0 0,0 0 0,0 0 0,0 0-1,0 0 1,0 0 0,0-1 0,0 1 0,0 0 0,0 0 0,0 0 0,0 0-1,0 0 1,0 0 0,0 0 0,0 0 0,0 0 0,0 0 0,0 0 0,0-1 0,0 1-1,0 0 1,-1 0 0,1 0 0,-8-3 86,-15-2-42,-63-4-19,-104 3-1,151 7-29,1 2-1,0 2 1,0 1-1,1 2 1,-48 17-1,83-24 2,-134 52-75,115-44 62,1 2 0,1 0-1,0 1 1,-24 18 0,39-26 1,0-1 0,1 1 0,-1 0-1,0 0 1,1 0 0,0 1 0,0-1 0,1 1 0,-5 8-1,7-11-53,-1 0 0,1 0 0,-1 0 0,1 0-1,-1 0 1,1 1 0,0-1 0,0 0 0,0 0-1,1 0 1,-1 0 0,0 1 0,1-1-1,-1 0 1,1 0 0,0 0 0,0 0 0,0 0-1,0 0 1,0 0 0,0 0 0,0-1 0,1 1-1,-1 0 1,3 2 0,33 23-2803,15 4 1223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51.20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199 94 1648,'-51'5'1004,"32"-3"-757,0-1 1,0 0-1,-27-3 1,43 2-201,0-1 0,1 1-1,-1-1 1,1 0 0,-1 0-1,1 0 1,-1 0 0,1 0 0,0-1-1,-1 1 1,1-1 0,0 0-1,0 0 1,0 1 0,-1-4 0,2 5 4,0-1 1,1 0-1,-1 0 1,1 0 0,-1 0-1,1 0 1,0 0 0,-1 0-1,1 0 1,0 0 0,0 0-1,0 0 1,0 0-1,0 0 1,0 0 0,0 0-1,0-1 1,0 1 0,0 0-1,0 0 1,1 0 0,-1 0-1,0 0 1,1 0-1,-1 0 1,1 0 0,-1 1-1,1-1 1,0 0 0,-1 0-1,1 0 1,0 0 0,0 1-1,-1-1 1,1 0 0,0 1-1,0-1 1,0 1-1,0-1 1,1 0 0,4-2 145,-1 0 0,1 1 0,0-1 0,0 1 0,0 0 0,0 1 0,11-2 0,49-2 651,-45 4-609,57 1 564,-52 1-579,613-12 2210,-622 9-2413,43-2 17,-56 4-31,-1 0 0,1 0 1,-1 0-1,1 1 0,-1 0 0,1 0 0,-1 0 1,1 0-1,-1 0 0,0 0 0,1 1 0,-1 0 1,3 2-1,-5-4-1,-1 1 0,1-1 1,-1 0-1,1 1 0,-1-1 1,0 0-1,1 1 0,-1-1 0,0 1 1,1-1-1,-1 1 0,0-1 1,0 1-1,1-1 0,-1 1 1,0-1-1,0 1 0,0-1 0,0 1 1,1 0-1,-1-1 0,0 1 1,0-1-1,0 1 0,0-1 1,-1 1-1,1 0 0,0-1 1,0 1-1,0 0 0,-1 0 8,0 1-1,0-1 1,0 0 0,0 0 0,0 0-1,0 0 1,-1 0 0,1 0-1,0 0 1,0 0 0,-2 1-1,-4 1 32,-1 1 1,1-1-1,-14 3 0,-105 19 28,-196 11-1,83-12-33,99 2-64,139-26 21,-1 0 1,1 0 0,-1 1 0,0-1 0,1 1 0,-1-1 0,1 1 0,-1-1-1,1 1 1,-1 0 0,1 0 0,-1 0 0,1 0 0,0 0 0,-2 1 0,3-1 1,0-1 0,0 1 0,1-1 0,-1 1 0,0-1 0,0 1 0,1-1 0,-1 1 1,1-1-1,-1 1 0,0-1 0,1 0 0,-1 1 0,1-1 0,-1 0 0,1 1 0,-1-1 0,1 0 1,-1 1-1,1-1 0,-1 0 0,1 0 0,-1 0 0,1 0 0,-1 1 0,1-1 0,0 0 1,11 3-14,-1-1 0,20 2 0,154-7-132,-8-2-1795,-81 12 1211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5:30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532 1560 3753,'0'-1'55,"0"1"1,0 0-1,0-1 1,0 1-1,0 0 1,0-1-1,0 1 1,0 0-1,0-1 1,0 1-1,1 0 1,-1-1-1,0 1 1,0 0-1,0 0 1,0-1-1,1 1 1,-1 0 0,0 0-1,0-1 1,0 1-1,1 0 1,-1 0-1,0 0 1,1-1-1,-1 1 1,0 0-1,0 0 1,1 0-1,-1 0 1,0 0-1,1 0 1,-1-1-1,0 1 1,1 0-1,-1 0 1,0 0-1,1 0 1,-1 0-1,0 0 1,1 0-1,-1 0 1,0 1-1,1-1 1,-1 0-1,0 0 1,1 0-1,-1 0 1,0 0-1,0 0 1,1 1-1,21 10-395,-17-8 680,50 32 323,-31-18-399,-12-11-17,0 0 1,0 0 0,1-1-1,0-1 1,0 0 0,1 0-1,-1-2 1,17 2 0,4 2 211,-17-4-275,-1-1 1,1 0-1,-1-1 0,1 0 0,0-2 0,-1 0 0,0-1 1,21-6-1,-1-2 155,0-2 0,51-26 0,-54 21-202,0-2 0,-2-1 0,0-1 0,-1-1-1,-2-2 1,29-31 0,-24 19 10,-2-1 1,-2-2-1,-1-1 1,27-54-1,-32 44 150,-2-1 1,18-73-1,-22 68-142,-14 45-132,0-1 0,-1 0 0,0 0 0,-1 0-1,0 0 1,-1 0 0,-1 0 0,0 0 0,-1 0-1,0 0 1,-7-20 0,0 7 4,-1 0 1,-1 0-1,-2 1 1,-20-31-1,21 40-11,1 1 0,-2 0 0,0 1 0,-1 0 0,-29-22 0,-87-50 125,94 63-105,-232-129 61,127 75-73,113 62-28,0 0 0,-1 2 0,-57-18 0,70 27-12,1 1-1,-1 0 0,0 1 0,-1 1 1,1 1-1,0 0 0,0 1 0,0 1 1,-27 6-1,25-3 0,0 1 1,0 1 0,0 1 0,1 0-1,0 1 1,1 1 0,0 0-1,-23 21 1,-5 10-33,-55 64 1,76-79 34,1-1-4,1 0-1,2 1 1,0 2-1,2 0 0,1 0 1,1 2-1,2 0 1,1 0-1,1 1 0,1 1 1,2 0-1,2 0 1,1 1-1,1-1 0,1 1 1,2 0-1,4 40 1,2-42-59,0-1 0,2 1 0,2-2 0,0 1 1,2-1-1,1 0 0,2-1 0,0-1 0,2 0 1,1-1-1,1-1 0,1 0 0,1-2 0,2 0 1,0-1-1,26 19 0,73 47-363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11-20T21:12:35.606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 40 0,'57'0'297,"-29"0"-266,0 0 16,0 0-32,29 0-15,-29 0 16,0 0-16,29 0 0,-29 0 16,0 0-16,0 0 0,1 0 15,-1 0-15,0 0 16,57 0 0,-57 0-16,0 0 15,29 0-15,-1 0 16,29 28-1,-29-28-15,1 0 16,-29 0-16,0 0 0,0 0 16,1 0-1,27 0-15,-28 0 16,0 0-16,1 0 16,-29 29-16,28-29 0,0 0 15,0 0-15,1 0 0,27 0 16,-28 0-1,0 0-15,-28 28 110,29-28-79,-1 0-15,0 0-16,29 0 15,27 0-15,-27 0 0,-1 0 16,1 0-16,27 0 16,-27 0-16,-29 0 15,0 0 1,0 0-16,1 0 0,-1 0 15,0 0 1,-28 28 0,28-28 31,29 0-32,-1 0-15,1 0 16,84 0-1,-85 0-15,1 0 16,-29 0-16,28 0 16,1 0-16,-29 0 15,0 0-15,0 0 0,1 0 16,-1 0-16,-28 28 47,28-28 15,0 0-62,29 0 16,-29 0 0,28 0-16,-27 0 15,-1 0-15,28 0 0,1 0 16,-29 0-16,0 0 15,0 0-15,1 0 16,-1 0 78,28 0-94,29 0 15,-29 0-15,1 0 0,27 0 32,1 0-32,-28 0 0,-1 0 15,0 0-15,-27 0 16,27 0-16,-28 0 16,1 0-16,-1 0 296,0 0 173,28 0-438,-27 0-15,-1 0 109,-56 0 234,-1 0-359,1 0 0,-28 0 16,28 0 0,-1 0-16,1 0 15,0 0 1,0 0-16,-1 0 16,-27 0-1,28 0-15,0 0 0,-1 0 16,1 0-16,0 0 15,0 0 1,-1 0-16,-27 0 16,28 0-1,0 0-15,-1 0 16,1 0-16,0 0 16,0 0-16,-1 0 15,1 0-15,0 0 16,0 0-16,0 0 15,-1 0-15,1 0 0,0 0 0,0 0 63,-29 0-47,29 0-16,0 0 15,0 0 1,-1 0-16,1 0 15,0 0-15,0 0 16,-29 0-16,1 0 16,28 0-16,-1 0 15,1 0 1,0 0-16,0 0 0,-29 0 16,29 0-16,0 0 15,0 0-15,-1 0 16,1 0-1,0 0-15,-29 0 16,1 0-16,0 0 16,-1 0-16,1 0 0,-1 0 31,29 0-31,0 0 0,0 0 16,-1 0-1,1 0-15,0 0 16,0 0-16,-1 0 15,-27 0-15,28 0 16,0 0-16,-1 0 16,1 0-16,0 0 15,0 0 1,-57 0 0,29 0-16,-1 0 15,1 0-15,-29 0 0,29 0 16,-1 0-16,29 0 15,0 0-15,-1 0 0,-27 0 16,28 0 0,0 0-16,-1 0 15,1 0-15,0 0 0,0 0 63,-1 0-48,1 0-15,-28 0 16,28 0-16,-1 0 16,1 0-16,0 0 15,0 0-15,-1 0 16,1 0-16,0 0 16,0 0-16,0 0 0,-1 0 31,1 0 78,0 0-46,0 0-48,-1 0 1,-27 0 0,28 0-16,28 28 15,-28-28 16,28 57-15,0-29 0,-29-28 312,1 0-250,0 0 31,-29 0-46,29 0-32,0 0 16,0 0-31,0 0 30,-1 0 33,1 0-48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5:34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543 1094 2216,'-66'-26'2945,"135"44"1244,-53-12-3923,0-1-1,1 0 1,0-1-1,0-1 1,0 0-1,0-2 1,32 0-1,-19-7 148,-1-1 0,1-1-1,39-17 1,15-4 33,-40 15-237,0-1-1,-1-2 1,0-2 0,-2-2-1,61-41 1,-88 52-131,-1-1 0,0 0 0,0 0-1,-2-2 1,1 1 0,-2-1 0,0-1 0,12-19-1,-13 17-25,0 0-1,-1-1 0,0 0 0,-1 0 0,4-18 1,-9 26-41,0 1 1,-1-1 0,0 1 0,-1-1-1,0 1 1,0-1 0,-1 1 0,0-1 0,0 1-1,-1-1 1,0 1 0,-1 0 0,-3-9-1,-5-6 17,0 2 0,-2-1 0,0 2 0,-1 0 0,-1 0 0,-1 2 0,-32-31 0,-12-7 12,-3 3 0,-127-84 0,169 127-26,1 0-1,-2 1 0,-26-7 0,-3-1-1,37 12-22,-1 2 1,1 0 0,-1 1-1,0 0 1,1 1 0,-1 1 0,0 0-1,0 1 1,1 0 0,-1 1 0,1 1-1,-1 1 1,1 0 0,0 1 0,0 0-1,1 1 1,-1 0 0,-20 15-1,16-7-14,2 0 0,-19 21 0,2-2 0,-12 13-19,1 2-1,-46 67 1,-59 117-36,135-208 72,0 1 0,2 0-1,1 2 1,1-1 0,1 1 0,-10 55 0,18-70-4,0 0 0,0 0 0,1 0 0,1 0 0,0 0 0,1 0 0,0 0 0,4 13 0,-2-16-13,-1-1 0,1 1 0,0-1 1,1 0-1,0 0 0,0-1 0,0 1 0,1-1 1,0 0-1,1-1 0,12 11 0,-7-9-373,0 0-1,0-1 1,0-1-1,1 0 0,0 0 1,0-1-1,1-1 1,19 4-1,71 8-981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5:35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670 1011 4569,'-1'-1'125,"0"0"1,0 0 0,0 1-1,0-1 1,0 0-1,0 1 1,0-1-1,-1 1 1,1 0-1,0-1 1,0 1-1,-1 0 1,1 0-1,-2-1 1,3 2-112,-1-1 0,1 1 0,-1-1 0,1 1 0,0-1 1,-1 1-1,1-1 0,0 1 0,-1-1 0,1 1 0,0 0 0,0-1 0,0 1 1,-1-1-1,1 1 0,0 0 0,0-1 0,0 1 0,0 0 0,0-1 1,0 1-1,0 0 0,0-1 0,0 1 0,1-1 0,-1 1 0,0 0 1,0-1-1,0 1 0,1-1 0,0 2 0,6 29 416,1-1 0,2 0 0,20 42 0,-25-62-186,0 0-1,1 0 1,0 0 0,1-1-1,0 0 1,1-1-1,0 1 1,0-1 0,1-1-1,0 0 1,0 0-1,1 0 1,10 5 0,-10-9-73,-1 1 1,1-1 0,0-1 0,0 0 0,0 0-1,0-1 1,0 0 0,0-1 0,0 0-1,0-1 1,0 0 0,17-4 0,11-4 230,71-28 1,-77 25-337,-1 1-12,-1-2 0,51-29 0,-67 33-27,-1-1 1,1 0-1,-2 0 1,1-2-1,-2 1 1,1-2-1,13-18 1,15-27 163,5-4-8,55-103 0,-90 145-170,-1 0-1,-1 0 1,-1-1 0,0 0 0,-2 0-1,0-1 1,-1 0 0,-2 0 0,0 0-1,-1-22 1,-3 29-7,-1-1-1,0 1 1,-1 0-1,0 0 1,-1 0-1,-1 1 1,0-1-1,-1 1 1,-1 1-1,0-1 1,-18-20-1,-1 2-1,-1 1-1,-2 1 1,-39-29-1,37 34-7,-1 1 0,-1 2 0,-1 2 0,-1 1 0,-46-18 0,49 25-11,0 2-1,0 0 0,-1 3 1,0 0-1,-1 3 0,-48-2 1,64 7-3,0 1-1,0 0 1,0 1 0,0 1-1,0 1 1,1 1 0,0 0 0,0 1-1,0 1 1,1 1 0,0 0 0,-22 18-1,-37 25-9,-190 143-62,229-164 67,2 2 1,2 1 0,0 1-1,-50 74 1,76-99 8,1 1 0,0-1 0,0 1 0,1 0 0,1 1 0,0-1 0,0 1 0,2-1 0,-1 1 0,1 0 0,1 0 0,0 0 0,1 22 0,1-5-2,2-1 0,0 1 1,2-1-1,1 0 0,1-1 1,2 0-1,1 0 1,0 0-1,2-1 0,17 27 1,-12-30-224,0-1 1,27 27 0,44 41-133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5:3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70 981 4409,'139'60'1639,"-136"-58"-1570,1-1 0,0 0-1,-1 0 1,1 0 0,0 0 0,0-1-1,0 1 1,0-1 0,0 0 0,0 0 0,5-1-1,-6 0-28,15-1 32,1 1 0,-1 0 0,1 2 0,31 4 0,74 20-70,-95-18 37,9 1-93,39 10 1096,125 13 0,-175-29-681,-1-1 0,0-2 0,1 0 0,-1-2-1,0-1 1,0-1 0,-1-1 0,45-18 0,-29 6-79,-2-2 0,0-2 0,-1-1 0,36-31 0,-19 9-99,88-93 0,-120 113-150,-1-1-1,-1-1 0,-1-1 1,-2-1-1,0-1 0,17-41 1,-30 57-17,0 0 0,-1 0 0,-1 0 0,0-1 0,-1 0 0,0 1 0,-1-21 0,-2 24-6,0 0-1,-1 0 0,0 0 1,0 1-1,-1-1 0,-1 1 1,0 0-1,0 0 0,-1 0 1,0 0-1,-7-9 0,-3 0 2,0 0 0,-1 1 0,-1 0 0,-1 2 0,-1 0 0,-36-24 0,27 22-4,0 2 0,-2 1-1,0 1 1,-47-14 0,37 18-16,0 2 0,-1 1 0,1 2 0,-1 2 0,0 2 0,0 1 0,0 2 1,-59 12-1,30 0-25,0 3 1,1 3-1,2 3 0,-66 32 1,85-32 6,0 1 1,2 3-1,1 2 1,-57 46-1,81-56-11,0 0-1,1 2 1,1 0-1,1 1 1,1 1-1,1 1 1,1 0-1,1 1 1,-20 51-1,25-51-325,2 0 0,1 0-1,1 0 1,1 1 0,1 0-1,2 0 1,0 0 0,2-1-1,1 1 1,0 0 0,2 0-1,2-1 1,0 0 0,1 0-1,21 48 1,33 32-755,-52-92 1017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11-20T21:12:38.259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 0,'28'0'328,"0"0"-297,29 0-15,27 0-16,-27 0 16,-1 0-1,1 0-15,-1 0 16,29 0-16,-57 0 0,0 0 15,0 0-15,1 0 16,-1 0 31,0 0 15,29 0-62,-29 0 0,0 0 16,0 0-16,0 0 31,29 0-31,28 0 0,-29 0 16,0 0-16,-27 0 16,-1 0-16,0 0 15,0 0-15,1 0 16,-29 28-1,28-28 48,28 28-47,1 1-16,27-1 0,-55-28 15,83 0-15,-55 28 16,-1-28-16,-27 0 15,-1 0-15,28 0 16,-28 0-16,1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11-20T21:12:48.586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903 161 0,'28'0'328,"28"0"-328,-27 0 16,55 0-16,-27 0 16,-29 0-16,28 0 15,57 0-15,-56 0 0,-29 0 0,28 0 16,1 0-16,28 0 15,-29 0-15,0 0 16,-27 0-16,-1 0 16,0 0-16,57 0 15,-57 0-15,0 0 32,0 0-32,1 0 0,-1 0 15,0 0-15,29 0 16,-29 0 15,56 0 172,1 0-203,-28 0 0,-29 0 16,0 0-1,0 0-15,0 0 16,1 0-16,27 0 78,1 0-62,-1 0-16,0 0 15,1 0-15,28 0 16,-29 0-16,0 0 0,1 0 16,-29 0-16,0 0 15,1 0-15,-1 0 16,0 0 0,0 0-1,0 0 173,1 0-157,-1 0 78,0 0-77,0 0-32,1 0 15,-1 0-15,28 0 0,-28 0 16,1 0 62,-1 0 0,0 0-78,0 0 16,1 0-16,-1 0 0,-141 0 375,85 0-375,-1 0 0,1 0 15,0 0-15,0 0 16,0 0 0,-29 0-16,29 0 15,0 0 1,-1 0-16,1 0 15,0 0-15,0 0 0,-29 0 16,29 0 0,0 0-16,0 0 15,-1 0-15,1 0 0,-28 0 16,-57 0-16,56 0 16,29 0-16,0 0 15,0 0-15,0 0 0,-1 0 16,-27 0-16,28 0 15,-1 0 1,1 0-16,0 0 0,0 0 16,0 0 31,-1 0 15,1 28-62,0-28 16,0 0-16,-1 29 0,1-29 15,0 0-15,-28 28 16,-29 0-16,57-28 16,-29 28-16,29-28 15,0 0-15,0 0 16,-1 0-16,-27 0 0,28 0 15,-1 0 1,1 0 47,0 0-1,0 0-46,0 29-1,28-1-15,-57-28 0,1 0 16,-1 28-16,29-28 16,0 0-16,0 0 15,-1 0-15,1 0 16,0 0-16,0 0 15,-1 0-15,1 0 16,0 0 0,0 0-16,0 0 15,-29 0-15,29 0 16,0 0 46,-1 0-62,1 0 0,0 0 16,56 0 312,0 0-328,29 0 16,56 0-16,-85 0 15,0 0 1,0 0 0,1 0-16,-1 0 15,0 0-15,0 0 16,1 0-16,-1 0 0,0 0 16,0 0-16,0 0 15,1 0-15,-1 0 16,28 0-1,-27 0-15,-1 0 0,0 0 16,0 0 0,0 0-16,1 0 0,-1 0 15,57 0-15,-57 0 16,0 0-16,28 0 16,1 0-16,28 0 15,-57 0-15,0 0 0,0 0 16,0 0-16,1 0 0,-1 0 140,57 0-124,-29 0-16,0 0 16,1 0-16,-29 0 0,57 0 15,-57 0-15,0 0 16,0 0-16,1 0 94,-1 0-1,0 0-93,0 0 0,57 0 16,-57 0-16,29 0 16,-1 0-16,29 0 15,-29 0-15,1 0 16,-29 0-16,0 0 16,0 0-16,1 0 0,27 0 109,-28 0-47,29 0-62,-1 0 16,1 0-16,27 0 16,-27 0-16,-1 0 15,1 0-15,-1 0 0,0 0 16,-27 0-16,-1 0 16,0 0-1,0 0-15,-56 0 391,0 0-376,0 0-15,-29 0 16,1 0-16,-1 0 16,1 0-16,-1 0 0,29 0 15,0 0-15,-28 0 16,27 0-16,1 0 16,0 0-16,0 0 15,-1 0-15,1 0 16,-28 0-1,28 0-15,-1 0 16,1 0 0,0 0-16,0 0 15,-29 0-15,-56 0 0,85 0 16,-28 0-16,-1 0 16,1 0-16,-1 0 15,29 0-15,0 0 16,0 0-16,-1 0 0,1 0 15,0 0-15,0 0 16,-29 0-16,29 0 16,0 0 31,0 0-47,-1 0 15,1 0 1,0 0-16,0 0 15,0 0-15,-1 0 16,1 0-16,-28 0 16,-1 0-16,29 0 15,-57 0-15,57 0 16,0 0-16,0 0 16,-1 0-16,1 0 0,0 0 15,-28 0 1,27 0-16,1 0 15,0 0-15,0 0 0,-1 0 16,1 0 0,0 0-16,-28 0 15,27 0 1,1 0 0,0 0-1,0 0 1,-29 0-16,29 0 0,-57 0 15,57 0-15,0 0 16,0 0-16,-1 0 16,1 0-16,0 0 0,-28 0 15,27 0 1,1 0-16,0 0 16,0 0-16,-1 0 78,1 0-63,-28 0 1,28 0-16,-1 0 0,1 0 16,0 0-16,0 0 31,-1 0-31,1 0 15,-28 0-15,28 0 16,-1 0-16,1 0 219,0 0-157,0 0-62,-1 0 16,1 0-16,0 0 16,0-28-1,0 28-15,-1 0 16,1 0-16,0 0 0,-29 0 15,57-28 126,-28 28-125,0 0 77,28-29 1,-28 29 31,0 0-94,-1 0-15,1 0 31,0 0-31,0 0 46,28-28 47,28 28 126,0 0-235,0 0 31,1 0-15,-1 0-16,0 0 15,0 0-15,0 0 16,-28-28-16,29 0 16,-1-1-16,28 29 15,29 0-15,-29-28 0,29 0 16,-28 28-16,84-28 0,-57 28 15,1 0-15,56 0 16,-56 0-16,-1 0 16,58 0-16,-58 0 15,1 0-15,0 0 16,-29 0-16,-28 0 0,0 0 16,1 0-16,-1 0 0,0 0 31,29 0 16,-29 0-47,0 0 31,28 0-31,-27 0 0,-1 0 16,0 0-16,57 0 15,-57 0-15,0 0 16,0 0-16,1 0 15,-1 0 1,0 0 0,29 0-16,-1 0 0,29 0 15,-29 0-15,29 0 16,-29 0-16,1-28 16,-1 28-16,1 0 15,27 0-15,-56 0 0,1 0 16,-1 0-16,0 0 15,0 0 32,1 0-47,-1 0 16,28 0-16,-28 0 0,29 0 16,-1 0-1,-27 0-15,-1 0 16,28 0-16,-28 0 0,1 0 31,-1 0 32,0 0-63,29 0 0,27 0 15,-27 0-15,-29 0 16,0 0-16,0 0 15,1 0-15,-1 0 32,28 0 30,-28 0-46,1 0-16,-1 0 15,0 0 1,0 0-16,1 0 16,-1-29-16,0 29 0,-28 29 1109,0-1-1093,0 0-1,0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09.57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0 157 1576,'8'17'6755,"20"-17"-5292,-19 1-1329,0 0 1,1 1-1,-1 0 0,0 0 0,0 1 1,0 1-1,0 0 0,-1 0 0,0 0 1,0 1-1,0 0 0,9 8 0,17 9 318,-23-16-396,-1-2 1,1 1-1,0-1 1,23 4-1,-7-1 290,0 6-180,23 22-78,-46-32-81,1 0 0,0-1 0,-1 0 0,1 0 1,0 0-1,0-1 0,0 1 0,0-1 0,8 1 0,13 3 44,-19-3-39,0 0 1,0-1 0,0 0 0,0 0-1,0 0 1,0-1 0,7-1 0,3 1-6,185-9 66,-143-2 235,-6 0 89,-39 9-361,-7 2-15,1 0 0,-1-1-1,0 0 1,0-1 0,0 0 0,0 0 0,0 0 0,13-7 0,-20 8-11,1 1 1,-1 0-1,1-1 1,-1 0 0,1 1-1,-1-1 1,1 1-1,-1-1 1,1 0-1,-1 1 1,0-1 0,0 0-1,1 1 1,-1-1-1,0 0 1,0 0 0,0 1-1,0-1 1,0 0-1,0 1 1,0-1-1,0 0 1,0 0 0,0 1-1,0-1 1,0 0-1,0 0 1,-1 1-1,1-1 1,-1-1 0,1 0 2,-1 1 0,0-1 0,0 1 0,0-1 0,0 1 0,0-1 1,0 1-1,0 0 0,-1-1 0,1 1 0,0 0 0,-3-2 0,-18-6 1,1 0-1,-40-10 1,59 19-15,-21-6 9,0 2-1,-1 1 1,1 1-1,0 1 1,-43 3-1,0 0 2,39 0-14,0 1 1,0 1 0,-34 10-1,-36 5 8,81-18 2,-1 0 1,-27-4-1,-3 1 3,20-2 12,27 4-20,-1 0-1,1 0 1,0 0 0,-1 0-1,1 0 1,0 0 0,-1 0-1,1-1 1,0 1 0,-1 0-1,1 0 1,0 0 0,-1-1-1,1 1 1,0 0-1,0 0 1,-1-1 0,1 1-1,0 0 1,0-1 0,0 1-1,-1 0 1,1 0 0,0-1-1,0 0 1,0 1-3,0-1 0,1 0 0,-1 1 0,0-1 0,1 1 0,-1-1 0,1 0 0,-1 1 0,1-1 0,-1 1 0,1-1 0,-1 1 0,1-1 0,0 1 0,-1 0 0,1-1 0,-1 1-1,2-1 1,86-44-6,-62 34 9,-6 3 0,0 1 0,28-5 0,0-1 0,-32 8-3,0 1-1,0 0 0,1 2 1,-1-1-1,1 2 1,0 0-1,-1 2 1,23 2-1,-37-3 7,0 0 1,0 1-1,0-1 0,-1 1 0,1 0 0,0-1 1,-1 1-1,1 0 0,-1 0 0,1 0 0,-1 0 1,1 0-1,-1 1 0,1-1 0,-1 0 1,2 3-1,-3-3 71,-7-30 141,7 27-213,0 0 0,-1 0 0,1 0 0,0 0 0,-1 0 0,1 0 0,-1 0-1,0 1 1,0-1 0,0 0 0,0 0 0,0 1 0,0-1 0,0 0 0,0 1 0,-1-1 0,1 1 0,0 0 0,-1-1-1,1 1 1,-1 0 0,0 0 0,1 0 0,-1 0 0,0 0 0,0 0 0,0 1 0,-2-2 0,-33-17 5,-12-15-4,46 32-3,1 0 1,-1 1 0,0 0 0,0-1-1,0 1 1,0 0 0,0 0 0,0 1 0,0-1-1,-1 1 1,1-1 0,0 1 0,0 0-1,0 0 1,-6 1 0,-9 0 1,-2-1-8,-1 0 0,1 1-1,0 1 1,0 1 0,0 0-1,0 2 1,-22 8 0,29-9-57,13-4 57,0 1 0,0-1 0,0 0 0,0 0 1,0 0-1,0 0 0,0 0 0,0 0 0,0 0 0,0 0 0,0 0 0,0 0 1,0 0-1,0 0 0,0 0 0,0 0 0,0 0 0,0 0 0,0 0 0,0 1 1,0-1-1,16 2 1,32 10-7,-34-9 8,0 1 0,29 2 0,0-1-2,35 3 92,-69-7-18,0-1 1,0-1-1,0 0 0,0 0 0,0 0 1,12-5-1,-19 5-47,0 1-1,0-1 1,0 0 0,0 0 0,0 0-1,0 0 1,0-1 0,0 1 0,0 0-1,-1-1 1,1 1 0,-1-1-1,1 0 1,-1 1 0,1-1 0,1-3-1,-3 4-9,0 1 0,0-1 0,0 0 0,1 0 0,-1 1 0,0-1 0,0 0 0,0 0 0,0 0 0,0 1 0,0-1 0,0 0 0,-1 0 0,1 0 0,0 1 0,0-1 0,-1 0 0,1 0 0,-1 0 0,0-1-3,0 1 0,0-1 0,-1 1 0,1-1-1,-1 1 1,1 0 0,-1-1 0,1 1 0,-1 0 0,-3-1 0,1 0-29,-1 0 1,0 0-1,1 1 1,-1 0 0,0 0-1,0 0 1,1 0-1,-1 1 1,0 0-1,0 0 1,0 0-1,-8 2 1,-2 1-426,-1 1 0,-26 10 1,-14 11-130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12.39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592 331 1568,'34'-105'739,"-29"81"-83,-5 24-650,0 0-1,0 0 1,0 0 0,-1 0 0,1-1 0,0 1-1,0 0 1,0 0 0,0 0 0,0 0 0,0 0-1,0 0 1,0 0 0,-1 0 0,1 0 0,0 0-1,0 0 1,0 0 0,0 0 0,0 0 0,0 0-1,0 0 1,-1 0 0,1 0 0,0 0 0,0 0-1,0 0 1,0 0 0,0 0 0,0 0 0,-1 0-1,1 0 1,0 0 0,0 0 0,0 0 0,0 0-1,0 1 1,0-1 0,0 0 0,0 0 0,0 0-1,-1 0 1,1 0 0,0 0 0,0 0 0,0 0-1,0 1 1,-2 0-10,-21-1 285,1-2 1,-1 0-1,-37-9 1,27 4 207,-62-10 502,-163-10-1,148 22 404,216 10-284,-46-5-708,1-2 0,-1-2 0,85-19 0,-48 7-230,-91 15-158,37-4 146,-1-2 0,0-2 1,-1-2-1,43-17 0,-66 15 133,-17 13-284,-1 0-1,0 0 1,1 0 0,-1-1 0,0 1-1,1 0 1,-1 0 0,0-1-1,1 1 1,-1 0 0,0 0-1,1-1 1,-1 1 0,0 0 0,0-1-1,1 1 1,-1 0 0,0-1-1,0 1 1,0 0 0,0-1-1,1 1 1,-1-1 0,0 1 0,0 0-1,0-1 1,0 1 0,0-1-1,0 1 1,0 0 0,0-1-1,0 1 1,0-1 0,0 1 0,-1 0-1,1-1 1,0 1 0,0-1-1,0 1 1,0 0 0,-1-1 0,1 1-1,0 0 1,0-1 0,0 1-1,-1 0 1,0-1 0,-1 0-1,-1 1 1,1-1-1,-1 1 0,1 0 1,-1-1-1,0 1 1,1 1-1,-1-1 0,1 0 1,-1 1-1,-2 0 1,-14 1 0,-4 0-5,-13 1-1,0 2-1,-69 17 0,78-14-5,-187 70-3,51 3-4,158-79 5,0 1 0,0 0-1,0 0 1,1 1 0,-1-1-1,1 1 1,0 0 0,0 0-1,-3 5 1,17-6-68,44 6 58,-37-6 15,-1-1 0,0 0-1,1-1 1,30-1 0,-4-7 6,-1-1 0,0-2 1,74-28-1,-92 29 19,1-1-1,-2-1 1,0-1-1,28-19 1,-49 30-3,0-1-1,0 1 1,0-1 0,0 0 0,-1 1 0,1-1 0,-1 0 0,0 0-1,1 0 1,-1 0 0,0 0 0,2-4 0,-3 6-12,0-1-1,0 1 1,0-1 0,0 1 0,0-1 0,0 1 0,0-1-1,0 1 1,0-1 0,0 1 0,0-1 0,0 1 0,0-1 0,-1 1-1,1-1 1,0 1 0,0-1 0,0 1 0,-1 0 0,1-1-1,0 1 1,-1-1 0,0 0-1,0 0 0,0 1 0,0-1 0,0 1 0,-1-1 1,1 1-1,0-1 0,0 1 0,0 0 0,0 0 0,0-1 0,-1 1 0,-1 0 0,-8 0-13,0 1 1,0 0-1,0 0 0,1 1 0,-1 1 0,-19 7 0,9-2-323,0 1 0,-24 16 0,4 1-50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16.34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 75 3897,'-4'-4'1750,"8"8"-1314,10 1-102,-7-3-203,0 0-1,-1-1 1,1 0-1,0-1 1,0 1 0,0-1-1,8-1 1,11 0-61,186-8 1447,-152 6-1218,1 3 1,-1 2-1,0 2 1,64 14-1,-91-14-40,0-1 0,0-1 0,40-5 0,98-19 576,-137 17-735,1 1 0,36 1 0,-71 2-83,-1 0 0,1 1 0,-1-1 1,0 0-1,1 0 0,-1 0 0,1 1 0,-1-1 0,0 0 0,0 1 0,1-1 0,-1 0 0,0 1 0,0-1 0,0 1 0,0 0 0,0-1 0,1 1 0,-1 0 0,0-1 0,-2 1 0,-4-1-12,-11-2 3,-1 0 1,1 2-1,-1 0 0,1 1 1,-28 4-1,-54 5 13,-291 13-10,179-34 19,211 12-25,0 0 0,0 0-1,0 0 1,0 0 0,0 0-1,0 0 1,0 0 0,0 0-1,0-1 1,0 1-1,0 0 1,0 0 0,0-1-1,0 1 1,0-1 0,0 1-1,0-1 1,0 1 0,0-1-1,1 1 1,-1-1-1,0 0 1,1 0 0,-1 1-1,0-1 1,1 0 0,-1 0-1,1 0 1,-1 1-1,1-1 1,-1 0 0,1 0-1,0 0 1,-1 0 0,1 0-1,0 0 1,0-1 0,1 0 3,1 1 0,0 0 0,0 0 0,0 0 0,0 0 0,0 0 0,1 0 0,-1 1 0,0-1 0,0 1 0,5-1 0,-4 1 2,42-10 25,75-7 0,107 7 28,-208 10-46,19 0 37,0 3 1,45 9-1,-1 0 51,-61-11 170,-27-2 288,-43-3-293,14 3-267,-1 1-1,-69 10 1,-64 29 48,137-31-479,1 3 0,1 0 0,-40 22 1,32-9-2385,6 4 1196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20.70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4 232 3057,'-4'-2'1900,"9"0"-1096,21-1-838,-6 1 111,-8 1-43,-1-1 1,0 0-1,0-1 0,0 0 1,0 0-1,0-1 0,17-10 1,-4 2 536,0 0 0,1 2 0,46-13 1,-48 16-502,2 0 52,-1 0 0,1 2 0,0 1 0,0 1 0,0 1 0,0 1 0,1 1 0,-1 1 1,0 2-1,0 0 0,0 2 0,34 10 0,-39-7-91,-15-6 30,1 1 1,-1-1-1,1-1 1,0 1-1,11 1 1,-19-23 1460,1 18-1518,0 0 0,0 0 1,0 1-1,0-1 0,-1 1 1,1-1-1,-1 1 1,1-1-1,-1 1 0,0 0 1,0 0-1,1 0 0,-4-1 1,-31-13 3,26 12-3,-12-5 0,0 1 0,0 1-1,-39-4 1,7 4 14,5 1 17,1-2 1,-50-13-1,79 15 165,0 1-1,0 0 1,-1 2 0,1 1-1,-1 0 1,1 1 0,-21 3 0,39-3-194,0 0-8,0 0 1,1 0 0,-1 0 0,0 0 0,0 0 0,0 1 0,0-1 0,0 0 0,1 0-1,-1 1 1,0-1 0,0 0 0,0 1 0,1-1 0,-1 1 0,0-1 0,1 1 0,-1-1-1,0 1 1,1-1 0,-1 1 0,0 0 0,1-1 0,-1 1 0,0 1 0,19-1 14,153 10 25,-24-3 27,-73-3 25,144-7 0,-186-1-60,-11 2 44,36-8 0,-156 25 563,78-14-585,-83 6-24,72-7-23,-46 7 1,-50 9 0,13-3-8,-42 24-11,135-31 7,72-14-131,346-64 102,-372 66-157,1 1-1,-1 0 1,0 2-1,1 1 1,32 3-1,-9 9-224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4:44:23.43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42 89 2328,'-4'-10'1130,"4"10"-1119,0 0 1,0 0-1,0 0 0,0 0 1,0 1-1,0-1 0,0 0 1,0 0-1,0 0 0,0 0 1,-1 0-1,1 0 1,0 0-1,0 0 0,0 0 1,0 0-1,0 0 0,0 0 1,0 0-1,0 1 1,0-1-1,0 0 0,0 0 1,0 0-1,0 0 0,-1 0 1,1 0-1,0 0 0,0 0 1,0 0-1,0 0 1,0 0-1,0 0 0,0 0 1,0 0-1,0 0 0,0 0 1,0 0-1,-1 0 0,1 0 1,0 0-1,0 0 1,0 0-1,0 0 0,0 0 1,0 0-1,0 0 0,0 0 1,0-1-1,0 1 0,-1 0 1,1 1 71,8 9 837,13-1-196,10 3-263,33 20-47,-59-30-374,1 0 0,-1-1-1,1 0 1,0 0 0,-1 0 0,1-1 0,0 0 0,-1 0 0,1 0 0,0-1 0,0 0 0,-1 0 0,1 0-1,-1-1 1,9-3 0,10-3 82,185-49 243,-172 49-56,60-4 0,-6 1 806,73-23-184,-156 33-922,3 0 133,-20-3 265,-7 2-376,0 0 0,0 2 0,-20 1 0,19 0-24,-19 1-4,0 2 0,0 1 1,1 2-1,-47 15 0,58-15-2,-401 145 31,318-109-30,101-39 84,10-2 217,12 0-19,-16-2-296,150 9 300,-70-9-169,0-4 0,-1-3 0,156-34 0,-174 24 349,-61 17-470,0 1-1,0-1 0,0 0 0,0 0 0,0 0 0,0 0 0,0 0 0,0 0 1,0 0-1,0 0 0,0 0 0,0 0 0,0 0 0,0 0 0,0 0 1,0 0-1,0 0 0,0 0 0,0 0 0,0 1 0,0-1 0,0 0 0,0 0 1,0 0-1,0 0 0,0 0 0,0 0 0,0 0 0,0 0 0,0 0 0,0 0 1,1 0-1,-1 0 0,0 0 0,0 0 0,0 0 0,0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C970BA-B1D9-4734-849C-1451DEBE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1B18BA-A4E7-43A9-87E5-DB140AF11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E951E5-B26E-4D6E-850B-7497FE54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53BC61-B4C7-42E3-A664-B72AB16B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ADA9D7-36F4-449C-8777-E922DB3A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5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E79FDD-2C04-4617-98C0-661ABBAA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48432D-1456-462A-B9A1-210BB5F77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C8804-081C-4038-B5B3-89FB1773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B81E6-2D3D-4F25-8B40-8F6BAD7C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3FD7EE-2753-4E38-98EE-0DDA8046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4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EBAB2A-2AE3-4826-8491-7002641F0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B02F0-6E4C-4A53-B059-4C85B83FE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A890F2-772D-496C-8724-43606322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6B3BC9-B46B-4B1D-9CDF-4DBBB90C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37D110-658A-43C0-BEBD-D1844641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6A402-B1A9-4424-A806-8F032A0E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660B1F-CBF7-4CEE-BEE7-B9CC4496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14C0F3-AD57-4042-950A-FC147BF2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37EA22-C167-4630-88EF-E4511750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64ADE7-D861-4695-8195-28264501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9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D1E2A-16E7-42A2-A2F7-6FAA9672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0545DF-F683-4C49-B554-F03E29C15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B55858-F09E-4C27-B072-D597342C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76F1F5-6A05-406A-A6EF-66BFF4A4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A3C33-A1E7-43F1-ACA5-CC0AD258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01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7D0CD-1ABE-4390-B814-6FAE6C72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1649B-0CFC-40DB-8B2F-7B8EC197D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37804-70CD-4CB8-8B51-9F2724F5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1C33D1-5ADA-48C9-BC97-0EFC30B3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7E439D-12A8-427F-8575-1E0E5E6D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C49454-BFD7-4994-A8CD-E614A307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68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3F906-9DE1-44AF-8DF0-A7528F6B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59B9E2-4DE3-4962-AB66-F7A316D5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59425A-4ECD-438B-9E9A-CDC41D283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220F2F-F9C3-4BD6-950E-F12A2187B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6F412F-7141-4C19-BBAF-47379B148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CD6572-38BE-4460-B7B5-BFE9ABE6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15F548-A53C-4003-8D07-960198F8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6FA034-0CB9-4BE0-92A5-C09C347D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7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5A1EF-04FD-4AB9-95BB-28E2CA2C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15BAE6-80C7-40EE-9E5B-2C0BCB5F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F48E1-9F41-4914-8893-02C5C26D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BDE499-9D70-46B3-AAA4-B94F883E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4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3C47E3-6763-4A3B-8E60-1203ED50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C20753-05F1-4FA2-B641-8A009569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949C20-9661-46B9-907B-F701DBD9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7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FA56AC-2122-4F29-A958-306D43BF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A2058-B238-4ECF-876C-9749CF0F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F7BA50-18CB-48B8-AA8D-E51077092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0673D3-9809-45A5-9849-ECC1A843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19E177-40F4-425E-8A7B-BB957EDB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526DCE-C448-4F85-B6BB-3A0CD646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13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4394B-E64D-4FBB-915F-33575283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8C57EF-9F83-4AF8-BB6A-0D762DEC6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07A9B2-8E6C-404F-8972-E0675BC2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E24DC4-5ECE-40E3-AF35-92813AB4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38F250-9E9F-4CE9-865B-1B612EFA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30C752-E91D-4F1B-B121-8F3D5D0F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CAA96A-A32F-4325-B8C3-5AFCC341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B6111E-0115-435B-A595-0F64680B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402525-3B9C-4036-8B1F-FC78601FF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E6AE-68B3-40AE-A0CE-46AC4EA646B0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DCE77-BC6A-458C-8C57-45C5D1FA2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64AFAD-9933-45E9-B147-9ABA2D90B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1F26-2AA2-4485-BE80-AF508CF75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5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10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34" Type="http://schemas.openxmlformats.org/officeDocument/2006/relationships/image" Target="../media/image26.png"/><Relationship Id="rId7" Type="http://schemas.openxmlformats.org/officeDocument/2006/relationships/customXml" Target="../ink/ink7.xml"/><Relationship Id="rId12" Type="http://schemas.openxmlformats.org/officeDocument/2006/relationships/image" Target="../media/image15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8.png"/><Relationship Id="rId2" Type="http://schemas.openxmlformats.org/officeDocument/2006/relationships/chart" Target="../charts/chart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customXml" Target="../ink/ink9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customXml" Target="../ink/ink22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" Type="http://schemas.openxmlformats.org/officeDocument/2006/relationships/image" Target="../media/image11.png"/><Relationship Id="rId9" Type="http://schemas.openxmlformats.org/officeDocument/2006/relationships/customXml" Target="../ink/ink8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7.xml"/><Relationship Id="rId30" Type="http://schemas.openxmlformats.org/officeDocument/2006/relationships/image" Target="../media/image24.png"/><Relationship Id="rId35" Type="http://schemas.openxmlformats.org/officeDocument/2006/relationships/customXml" Target="../ink/ink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ffUsRAl5o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dielle.it/it/documenti-e-ricerche/gli%20sguardi/giovani-e-vita-comune-102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1.jpg"/><Relationship Id="rId9" Type="http://schemas.microsoft.com/office/2007/relationships/diagramDrawing" Target="../diagrams/drawin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hyperlink" Target="https://www.youtube.com/watch?v=4bjRqFuz898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86YYLFcXk" TargetMode="External"/><Relationship Id="rId2" Type="http://schemas.openxmlformats.org/officeDocument/2006/relationships/hyperlink" Target="https://www.youtube.com/watch?v=qysCbZA4UH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ocazioni.chiesadibologna.it/casa-bethel-e-casa-betania/" TargetMode="External"/><Relationship Id="rId5" Type="http://schemas.openxmlformats.org/officeDocument/2006/relationships/hyperlink" Target="https://www.youtube.com/watch?v=pCKMvO5EtNA" TargetMode="External"/><Relationship Id="rId4" Type="http://schemas.openxmlformats.org/officeDocument/2006/relationships/hyperlink" Target="https://www.youtube.com/watch?v=KVEIJjzZ5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15854" y="550870"/>
            <a:ext cx="2446465" cy="3643940"/>
          </a:xfrm>
        </p:spPr>
        <p:txBody>
          <a:bodyPr>
            <a:normAutofit fontScale="92500" lnSpcReduction="20000"/>
          </a:bodyPr>
          <a:lstStyle/>
          <a:p>
            <a:pPr algn="l"/>
            <a:endParaRPr lang="it-IT" sz="800" b="1" dirty="0"/>
          </a:p>
          <a:p>
            <a:pPr algn="l"/>
            <a:r>
              <a:rPr lang="it-IT" sz="1900" b="1" i="1" dirty="0"/>
              <a:t>Indagine realizzata da</a:t>
            </a:r>
          </a:p>
          <a:p>
            <a:pPr algn="l"/>
            <a:r>
              <a:rPr lang="it-IT" sz="1900" b="1" dirty="0">
                <a:solidFill>
                  <a:srgbClr val="FF0000"/>
                </a:solidFill>
              </a:rPr>
              <a:t>Fabio Introini e Cristina Pasqualini </a:t>
            </a:r>
          </a:p>
          <a:p>
            <a:pPr algn="l"/>
            <a:r>
              <a:rPr lang="it-IT" sz="1900" b="1" dirty="0">
                <a:solidFill>
                  <a:srgbClr val="FF0000"/>
                </a:solidFill>
              </a:rPr>
              <a:t>OSSERVATORIO GIOVANI – ISTITUTO G. TONIOLO</a:t>
            </a:r>
          </a:p>
          <a:p>
            <a:pPr algn="l"/>
            <a:endParaRPr lang="it-IT" sz="1600" b="1" dirty="0"/>
          </a:p>
          <a:p>
            <a:pPr algn="l"/>
            <a:endParaRPr lang="it-IT" sz="1600" b="1" dirty="0"/>
          </a:p>
          <a:p>
            <a:pPr algn="l"/>
            <a:r>
              <a:rPr lang="it-IT" sz="1900" b="1" i="1" dirty="0"/>
              <a:t>In collaborazione con</a:t>
            </a:r>
          </a:p>
          <a:p>
            <a:pPr algn="l"/>
            <a:r>
              <a:rPr lang="it-IT" sz="2000" b="1" dirty="0">
                <a:solidFill>
                  <a:srgbClr val="FF0000"/>
                </a:solidFill>
              </a:rPr>
              <a:t>ORATORI DIOCESI LOMBARDE e il contributo di REGIONE LOMBARDIA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0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44B584A-EE88-4813-A08E-80E9D429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t="5801" r="10848"/>
          <a:stretch/>
        </p:blipFill>
        <p:spPr>
          <a:xfrm>
            <a:off x="375359" y="664308"/>
            <a:ext cx="8082632" cy="61938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ED6FD9-8738-48CE-BF63-68216C5BA222}"/>
              </a:ext>
            </a:extLst>
          </p:cNvPr>
          <p:cNvSpPr txBox="1"/>
          <p:nvPr/>
        </p:nvSpPr>
        <p:spPr>
          <a:xfrm>
            <a:off x="302084" y="58604"/>
            <a:ext cx="10380797" cy="76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LASCITO DELLA VITA COMUNE SUI GIOVANI CHE L’HANNO FATTA…</a:t>
            </a:r>
          </a:p>
        </p:txBody>
      </p:sp>
    </p:spTree>
    <p:extLst>
      <p:ext uri="{BB962C8B-B14F-4D97-AF65-F5344CB8AC3E}">
        <p14:creationId xmlns:p14="http://schemas.microsoft.com/office/powerpoint/2010/main" val="336247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ABBIAMO VOLUTO ALLARGARE L’ASCOLTO: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«I Giovani HANNO BISOGNO DI VC?»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5310989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49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9368"/>
            <a:ext cx="10515600" cy="5345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ASPETTI ATTRATTIVI DELLA VC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72993C9-C503-4481-9210-39C978D32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895547"/>
              </p:ext>
            </p:extLst>
          </p:nvPr>
        </p:nvGraphicFramePr>
        <p:xfrm>
          <a:off x="271611" y="1178240"/>
          <a:ext cx="11710218" cy="394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/>
              <p14:cNvContentPartPr/>
              <p14:nvPr/>
            </p14:nvContentPartPr>
            <p14:xfrm>
              <a:off x="5435520" y="4781774"/>
              <a:ext cx="1453320" cy="889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2520" y="4655774"/>
                <a:ext cx="15789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5538873" y="4597515"/>
              <a:ext cx="1544760" cy="10620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5873" y="4471515"/>
                <a:ext cx="16704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/>
              <p14:cNvContentPartPr/>
              <p14:nvPr/>
            </p14:nvContentPartPr>
            <p14:xfrm>
              <a:off x="5821620" y="4826234"/>
              <a:ext cx="681120" cy="626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8620" y="4700234"/>
                <a:ext cx="8067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/>
              <p14:cNvContentPartPr/>
              <p14:nvPr/>
            </p14:nvContentPartPr>
            <p14:xfrm>
              <a:off x="5435520" y="4899513"/>
              <a:ext cx="1524240" cy="1533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2520" y="4773513"/>
                <a:ext cx="1649880" cy="4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36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1600" y="-71918"/>
            <a:ext cx="11878067" cy="1079362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I GIOVANI VEDONO SE STESSI 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(livelli medi di accordo con le affermazioni proposte) 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6D66CC0-5FEF-4AC8-974D-C03B83E5004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3987634"/>
              </p:ext>
            </p:extLst>
          </p:nvPr>
        </p:nvGraphicFramePr>
        <p:xfrm>
          <a:off x="101600" y="1206166"/>
          <a:ext cx="12090400" cy="538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1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841777" y="38605"/>
            <a:ext cx="9604375" cy="538285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PER I GIOVANI LA VC è…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A279346-7685-4C23-B0EC-DA461344209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1620180"/>
              </p:ext>
            </p:extLst>
          </p:nvPr>
        </p:nvGraphicFramePr>
        <p:xfrm>
          <a:off x="216309" y="547183"/>
          <a:ext cx="11582400" cy="554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Connettore diritto 21"/>
          <p:cNvCxnSpPr>
            <a:cxnSpLocks/>
          </p:cNvCxnSpPr>
          <p:nvPr/>
        </p:nvCxnSpPr>
        <p:spPr>
          <a:xfrm>
            <a:off x="8072284" y="1439614"/>
            <a:ext cx="34026" cy="4332601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951E962-A75F-4B80-AD2D-445FA4BCD044}"/>
              </a:ext>
            </a:extLst>
          </p:cNvPr>
          <p:cNvSpPr txBox="1"/>
          <p:nvPr/>
        </p:nvSpPr>
        <p:spPr>
          <a:xfrm>
            <a:off x="216309" y="5896065"/>
            <a:ext cx="1197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2060"/>
                </a:solidFill>
              </a:rPr>
              <a:t>Il grafico rappresenta un «Differenziale semantico»: il rispondente indica, per ciascuna coppia di opposti, quello al quale si sente più vicino. I Valori sopra la media (oltre la linea rossa verticale, indicano quelli con il maggiore grado di vicinanza espresso dai rispondenti) [in verde il termine più «sentito» per ciascuna coppia]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3A62BC36-ED00-4092-A486-C7E325D19875}"/>
                  </a:ext>
                </a:extLst>
              </p14:cNvPr>
              <p14:cNvContentPartPr/>
              <p14:nvPr/>
            </p14:nvContentPartPr>
            <p14:xfrm>
              <a:off x="2279043" y="1755133"/>
              <a:ext cx="340920" cy="1299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3A62BC36-ED00-4092-A486-C7E325D19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3043" y="1683493"/>
                <a:ext cx="4125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4F360779-D529-4865-9D59-2C90A8E1D50F}"/>
                  </a:ext>
                </a:extLst>
              </p14:cNvPr>
              <p14:cNvContentPartPr/>
              <p14:nvPr/>
            </p14:nvContentPartPr>
            <p14:xfrm>
              <a:off x="2196963" y="2006053"/>
              <a:ext cx="292320" cy="1191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4F360779-D529-4865-9D59-2C90A8E1D5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0963" y="1934053"/>
                <a:ext cx="3639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4B09DB13-65B8-4FCD-8074-DDC46DE44F63}"/>
                  </a:ext>
                </a:extLst>
              </p14:cNvPr>
              <p14:cNvContentPartPr/>
              <p14:nvPr/>
            </p14:nvContentPartPr>
            <p14:xfrm>
              <a:off x="2971683" y="2327893"/>
              <a:ext cx="420480" cy="6732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4B09DB13-65B8-4FCD-8074-DDC46DE44F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6043" y="2256253"/>
                <a:ext cx="492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EA67E0E9-4760-4EC7-907E-0182CAEC4E7D}"/>
                  </a:ext>
                </a:extLst>
              </p14:cNvPr>
              <p14:cNvContentPartPr/>
              <p14:nvPr/>
            </p14:nvContentPartPr>
            <p14:xfrm>
              <a:off x="3034323" y="2620573"/>
              <a:ext cx="303840" cy="8352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EA67E0E9-4760-4EC7-907E-0182CAEC4E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8323" y="2548933"/>
                <a:ext cx="375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1E9D4E79-28D8-4741-84E9-8CBCD0BE5B58}"/>
                  </a:ext>
                </a:extLst>
              </p14:cNvPr>
              <p14:cNvContentPartPr/>
              <p14:nvPr/>
            </p14:nvContentPartPr>
            <p14:xfrm>
              <a:off x="2350683" y="2891653"/>
              <a:ext cx="323280" cy="943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1E9D4E79-28D8-4741-84E9-8CBCD0BE5B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14683" y="2820013"/>
                <a:ext cx="3949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657C4277-FB52-4E2B-BC0D-B0099231F9C1}"/>
                  </a:ext>
                </a:extLst>
              </p14:cNvPr>
              <p14:cNvContentPartPr/>
              <p14:nvPr/>
            </p14:nvContentPartPr>
            <p14:xfrm>
              <a:off x="2264283" y="3182893"/>
              <a:ext cx="333720" cy="8784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657C4277-FB52-4E2B-BC0D-B0099231F9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8283" y="3111253"/>
                <a:ext cx="4053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1A6C457B-3C9C-455E-9BE6-ACF24D7C7B6B}"/>
                  </a:ext>
                </a:extLst>
              </p14:cNvPr>
              <p14:cNvContentPartPr/>
              <p14:nvPr/>
            </p14:nvContentPartPr>
            <p14:xfrm>
              <a:off x="2154483" y="3480973"/>
              <a:ext cx="380160" cy="8208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1A6C457B-3C9C-455E-9BE6-ACF24D7C7B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8483" y="3408973"/>
                <a:ext cx="451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5C4FC43F-3B7F-474C-BB56-0638AAE8F1C6}"/>
                  </a:ext>
                </a:extLst>
              </p14:cNvPr>
              <p14:cNvContentPartPr/>
              <p14:nvPr/>
            </p14:nvContentPartPr>
            <p14:xfrm>
              <a:off x="1635723" y="3714253"/>
              <a:ext cx="781560" cy="6228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5C4FC43F-3B7F-474C-BB56-0638AAE8F1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99723" y="3642613"/>
                <a:ext cx="853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42B4BA36-C788-4707-9175-74EF8C43CB70}"/>
                  </a:ext>
                </a:extLst>
              </p14:cNvPr>
              <p14:cNvContentPartPr/>
              <p14:nvPr/>
            </p14:nvContentPartPr>
            <p14:xfrm>
              <a:off x="1558683" y="4000093"/>
              <a:ext cx="577080" cy="66600"/>
            </p14:xfrm>
          </p:contentPart>
        </mc:Choice>
        <mc:Fallback xmlns=""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42B4BA36-C788-4707-9175-74EF8C43CB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3043" y="3928453"/>
                <a:ext cx="6487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99798143-7AC2-4312-AFD5-33B618BC0A00}"/>
                  </a:ext>
                </a:extLst>
              </p14:cNvPr>
              <p14:cNvContentPartPr/>
              <p14:nvPr/>
            </p14:nvContentPartPr>
            <p14:xfrm>
              <a:off x="2190123" y="4299973"/>
              <a:ext cx="331200" cy="7632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99798143-7AC2-4312-AFD5-33B618BC0A0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4123" y="4227973"/>
                <a:ext cx="402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26B4D7BF-2016-4B50-BE11-B73A2FC0D42F}"/>
                  </a:ext>
                </a:extLst>
              </p14:cNvPr>
              <p14:cNvContentPartPr/>
              <p14:nvPr/>
            </p14:nvContentPartPr>
            <p14:xfrm>
              <a:off x="2237283" y="4604173"/>
              <a:ext cx="461520" cy="6264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26B4D7BF-2016-4B50-BE11-B73A2FC0D42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01643" y="4532173"/>
                <a:ext cx="5331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F78DEDEE-4989-489D-9B37-4CB6C2177156}"/>
                  </a:ext>
                </a:extLst>
              </p14:cNvPr>
              <p14:cNvContentPartPr/>
              <p14:nvPr/>
            </p14:nvContentPartPr>
            <p14:xfrm>
              <a:off x="1757043" y="4866973"/>
              <a:ext cx="531000" cy="7956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F78DEDEE-4989-489D-9B37-4CB6C21771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21403" y="4794973"/>
                <a:ext cx="602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70A61020-0606-4D04-97A0-1C1DB018A9C0}"/>
                  </a:ext>
                </a:extLst>
              </p14:cNvPr>
              <p14:cNvContentPartPr/>
              <p14:nvPr/>
            </p14:nvContentPartPr>
            <p14:xfrm>
              <a:off x="2927763" y="5152453"/>
              <a:ext cx="375480" cy="12204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70A61020-0606-4D04-97A0-1C1DB018A9C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91763" y="5080453"/>
                <a:ext cx="4471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D7FE8215-30D1-4009-A236-BD41215D778B}"/>
                  </a:ext>
                </a:extLst>
              </p14:cNvPr>
              <p14:cNvContentPartPr/>
              <p14:nvPr/>
            </p14:nvContentPartPr>
            <p14:xfrm>
              <a:off x="2962323" y="5451973"/>
              <a:ext cx="374040" cy="7344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D7FE8215-30D1-4009-A236-BD41215D77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26683" y="5380333"/>
                <a:ext cx="445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F8178825-6EB1-4E72-8F99-53C0BB22FCAB}"/>
                  </a:ext>
                </a:extLst>
              </p14:cNvPr>
              <p14:cNvContentPartPr/>
              <p14:nvPr/>
            </p14:nvContentPartPr>
            <p14:xfrm>
              <a:off x="8901963" y="5146693"/>
              <a:ext cx="603000" cy="60120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F8178825-6EB1-4E72-8F99-53C0BB22FCA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83963" y="5129053"/>
                <a:ext cx="63864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6DE3872D-DFD5-4028-9F0F-7B1A9C5FD063}"/>
                  </a:ext>
                </a:extLst>
              </p14:cNvPr>
              <p14:cNvContentPartPr/>
              <p14:nvPr/>
            </p14:nvContentPartPr>
            <p14:xfrm>
              <a:off x="8070003" y="4938973"/>
              <a:ext cx="521280" cy="4068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6DE3872D-DFD5-4028-9F0F-7B1A9C5FD0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52003" y="4921333"/>
                <a:ext cx="55692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4E2360AA-8022-4449-A2A8-802D3345C74F}"/>
                  </a:ext>
                </a:extLst>
              </p14:cNvPr>
              <p14:cNvContentPartPr/>
              <p14:nvPr/>
            </p14:nvContentPartPr>
            <p14:xfrm>
              <a:off x="10454283" y="2414653"/>
              <a:ext cx="592920" cy="47808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4E2360AA-8022-4449-A2A8-802D3345C74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36643" y="2396653"/>
                <a:ext cx="6285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32EEDC1D-B50E-409E-81EF-C73657220A78}"/>
                  </a:ext>
                </a:extLst>
              </p14:cNvPr>
              <p14:cNvContentPartPr/>
              <p14:nvPr/>
            </p14:nvContentPartPr>
            <p14:xfrm>
              <a:off x="8770203" y="2076973"/>
              <a:ext cx="629280" cy="42156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32EEDC1D-B50E-409E-81EF-C73657220A7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52203" y="2059333"/>
                <a:ext cx="66492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00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6A576BD-D2EE-4007-B190-07F52A4BC1E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8021543"/>
              </p:ext>
            </p:extLst>
          </p:nvPr>
        </p:nvGraphicFramePr>
        <p:xfrm>
          <a:off x="208235" y="1134135"/>
          <a:ext cx="10014552" cy="533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D1388F1-89DC-4B34-A838-6CCF9B4CC775}"/>
              </a:ext>
            </a:extLst>
          </p:cNvPr>
          <p:cNvSpPr txBox="1"/>
          <p:nvPr/>
        </p:nvSpPr>
        <p:spPr>
          <a:xfrm>
            <a:off x="472611" y="390418"/>
            <a:ext cx="1029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vita comune che vorrei (durata nel tempo)</a:t>
            </a:r>
          </a:p>
        </p:txBody>
      </p:sp>
    </p:spTree>
    <p:extLst>
      <p:ext uri="{BB962C8B-B14F-4D97-AF65-F5344CB8AC3E}">
        <p14:creationId xmlns:p14="http://schemas.microsoft.com/office/powerpoint/2010/main" val="336257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5">
            <a:extLst>
              <a:ext uri="{FF2B5EF4-FFF2-40B4-BE49-F238E27FC236}">
                <a16:creationId xmlns:a16="http://schemas.microsoft.com/office/drawing/2014/main" id="{E5C154F5-6283-4B2D-884C-1E4007C94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673649"/>
              </p:ext>
            </p:extLst>
          </p:nvPr>
        </p:nvGraphicFramePr>
        <p:xfrm>
          <a:off x="583872" y="1239026"/>
          <a:ext cx="9053288" cy="522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B82D03-30A7-41C0-A96B-299629F803CC}"/>
              </a:ext>
            </a:extLst>
          </p:cNvPr>
          <p:cNvSpPr txBox="1"/>
          <p:nvPr/>
        </p:nvSpPr>
        <p:spPr>
          <a:xfrm>
            <a:off x="472611" y="390418"/>
            <a:ext cx="1029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vita comune che vorrei (altri </a:t>
            </a:r>
            <a:r>
              <a:rPr lang="it-IT" sz="3200" b="1" i="1" dirty="0">
                <a:solidFill>
                  <a:srgbClr val="FF0000"/>
                </a:solidFill>
              </a:rPr>
              <a:t>desiderata</a:t>
            </a:r>
            <a:r>
              <a:rPr lang="it-IT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248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0F1BC37-2550-43D3-8ECF-B84BE4070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89941"/>
              </p:ext>
            </p:extLst>
          </p:nvPr>
        </p:nvGraphicFramePr>
        <p:xfrm>
          <a:off x="1429883" y="2098016"/>
          <a:ext cx="9477603" cy="3411855"/>
        </p:xfrm>
        <a:graphic>
          <a:graphicData uri="http://schemas.openxmlformats.org/drawingml/2006/table">
            <a:tbl>
              <a:tblPr/>
              <a:tblGrid>
                <a:gridCol w="3341732">
                  <a:extLst>
                    <a:ext uri="{9D8B030D-6E8A-4147-A177-3AD203B41FA5}">
                      <a16:colId xmlns:a16="http://schemas.microsoft.com/office/drawing/2014/main" val="2996827259"/>
                    </a:ext>
                  </a:extLst>
                </a:gridCol>
                <a:gridCol w="1642784">
                  <a:extLst>
                    <a:ext uri="{9D8B030D-6E8A-4147-A177-3AD203B41FA5}">
                      <a16:colId xmlns:a16="http://schemas.microsoft.com/office/drawing/2014/main" val="3203582292"/>
                    </a:ext>
                  </a:extLst>
                </a:gridCol>
                <a:gridCol w="1347926">
                  <a:extLst>
                    <a:ext uri="{9D8B030D-6E8A-4147-A177-3AD203B41FA5}">
                      <a16:colId xmlns:a16="http://schemas.microsoft.com/office/drawing/2014/main" val="1522255243"/>
                    </a:ext>
                  </a:extLst>
                </a:gridCol>
                <a:gridCol w="1347926">
                  <a:extLst>
                    <a:ext uri="{9D8B030D-6E8A-4147-A177-3AD203B41FA5}">
                      <a16:colId xmlns:a16="http://schemas.microsoft.com/office/drawing/2014/main" val="3792642792"/>
                    </a:ext>
                  </a:extLst>
                </a:gridCol>
                <a:gridCol w="1797235">
                  <a:extLst>
                    <a:ext uri="{9D8B030D-6E8A-4147-A177-3AD203B41FA5}">
                      <a16:colId xmlns:a16="http://schemas.microsoft.com/office/drawing/2014/main" val="2859808465"/>
                    </a:ext>
                  </a:extLst>
                </a:gridCol>
              </a:tblGrid>
              <a:tr h="982109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Fai parte di un «gruppo giovani»? </a:t>
                      </a:r>
                    </a:p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67920"/>
                  </a:ext>
                </a:extLst>
              </a:tr>
              <a:tr h="276391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61882"/>
                  </a:ext>
                </a:extLst>
              </a:tr>
              <a:tr h="42379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Quanto ritieni probabile per te la partecipazione effettiva, nei prossimi anni, a una iniziativa di questo tipo?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nulla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19867"/>
                  </a:ext>
                </a:extLst>
              </a:tr>
              <a:tr h="4237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81894"/>
                  </a:ext>
                </a:extLst>
              </a:tr>
              <a:tr h="4237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Abbastanza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534820"/>
                  </a:ext>
                </a:extLst>
              </a:tr>
              <a:tr h="4237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Molto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71959"/>
                  </a:ext>
                </a:extLst>
              </a:tr>
              <a:tr h="4237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53787"/>
                  </a:ext>
                </a:extLst>
              </a:tr>
            </a:tbl>
          </a:graphicData>
        </a:graphic>
      </p:graphicFrame>
      <p:sp>
        <p:nvSpPr>
          <p:cNvPr id="10" name="Ovale 9">
            <a:extLst>
              <a:ext uri="{FF2B5EF4-FFF2-40B4-BE49-F238E27FC236}">
                <a16:creationId xmlns:a16="http://schemas.microsoft.com/office/drawing/2014/main" id="{EA894A9A-0991-4F90-9DC5-5635F3F61EAD}"/>
              </a:ext>
            </a:extLst>
          </p:cNvPr>
          <p:cNvSpPr/>
          <p:nvPr/>
        </p:nvSpPr>
        <p:spPr>
          <a:xfrm>
            <a:off x="6379028" y="4648199"/>
            <a:ext cx="729343" cy="555172"/>
          </a:xfrm>
          <a:prstGeom prst="ellipse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6A80F99-F6BF-49B0-ABF4-95C3383B494C}"/>
              </a:ext>
            </a:extLst>
          </p:cNvPr>
          <p:cNvSpPr/>
          <p:nvPr/>
        </p:nvSpPr>
        <p:spPr>
          <a:xfrm>
            <a:off x="7652657" y="4648199"/>
            <a:ext cx="729343" cy="55517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758EE8-8F47-4F5E-A565-F15F7E989636}"/>
              </a:ext>
            </a:extLst>
          </p:cNvPr>
          <p:cNvSpPr txBox="1"/>
          <p:nvPr/>
        </p:nvSpPr>
        <p:spPr>
          <a:xfrm>
            <a:off x="236306" y="390418"/>
            <a:ext cx="113529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La Vita Comune è una proposta che può raggiungere tutti i giovani?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Un confronto tra le risposte di chi appartiene o non appartiene a un «gruppo Giovani»</a:t>
            </a:r>
          </a:p>
        </p:txBody>
      </p:sp>
    </p:spTree>
    <p:extLst>
      <p:ext uri="{BB962C8B-B14F-4D97-AF65-F5344CB8AC3E}">
        <p14:creationId xmlns:p14="http://schemas.microsoft.com/office/powerpoint/2010/main" val="58097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albero, persona, uomo, esterni&#10;&#10;Descrizione generata automaticamente">
            <a:extLst>
              <a:ext uri="{FF2B5EF4-FFF2-40B4-BE49-F238E27FC236}">
                <a16:creationId xmlns:a16="http://schemas.microsoft.com/office/drawing/2014/main" id="{5F94E445-E122-4DB3-9D3F-F3F5152B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9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C5C712-2A3D-42A8-AA63-28797A6660A5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La vita comune </a:t>
            </a:r>
            <a:r>
              <a:rPr lang="en-US" sz="2000" b="1"/>
              <a:t>è </a:t>
            </a:r>
            <a:r>
              <a:rPr lang="en-US" sz="2000" b="1">
                <a:effectLst/>
              </a:rPr>
              <a:t>una proposta della pastorale giovanile:</a:t>
            </a:r>
            <a:r>
              <a:rPr lang="en-US" sz="2000">
                <a:effectLst/>
              </a:rPr>
              <a:t> Video don Michele Falabretti, responsabile nazionale PG in occasion</a:t>
            </a:r>
            <a:r>
              <a:rPr lang="en-US" sz="2000"/>
              <a:t>e dell’Open day della vita comune</a:t>
            </a:r>
            <a:r>
              <a:rPr lang="en-US" sz="2000">
                <a:effectLst/>
              </a:rPr>
              <a:t>: </a:t>
            </a:r>
            <a:r>
              <a:rPr lang="en-US" sz="2000" u="sng">
                <a:effectLst/>
                <a:hlinkClick r:id="rId3"/>
              </a:rPr>
              <a:t>https://www.youtube.com/watch?v=etffUsRAl5o</a:t>
            </a:r>
            <a:endParaRPr lang="en-US" sz="2000">
              <a:effectLst/>
            </a:endParaRP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120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L’identikit della vita comune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LINEE GUIDA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08CE787-34CA-49E1-94B6-9DA290F93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345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473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5AB7A-BE48-4904-905E-343EBD00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0"/>
            <a:ext cx="10515600" cy="957099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ricerca «Giovani e Vita comune»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A6B39F-9F8A-4C63-BC3C-072E0BE2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6508"/>
            <a:ext cx="5157787" cy="82391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Giovani e vita comune (Sguardi di ODL, 2021: 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open access da sito di ODL:</a:t>
            </a:r>
            <a:r>
              <a:rPr lang="it-IT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http://www.odielle.it/it/documenti-e-ricerche/gli%20sguardi/giovani-e-vita-comune-1021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B3CE3C-E23F-44ED-BFC9-52C818D0F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5013" y="809848"/>
            <a:ext cx="5183188" cy="82391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Oasi di fraternità. Nuove esperienze di vita comune giovanile (Vita e Pensiero, 2021)</a:t>
            </a:r>
          </a:p>
        </p:txBody>
      </p:sp>
      <p:pic>
        <p:nvPicPr>
          <p:cNvPr id="9" name="Segnaposto contenuto 8" descr="Immagine che contiene testo, arancia&#10;&#10;Descrizione generata automaticamente">
            <a:extLst>
              <a:ext uri="{FF2B5EF4-FFF2-40B4-BE49-F238E27FC236}">
                <a16:creationId xmlns:a16="http://schemas.microsoft.com/office/drawing/2014/main" id="{42905F3F-AE3C-4BD5-8CDE-BA793582A8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72" y="1864597"/>
            <a:ext cx="3445727" cy="4981494"/>
          </a:xfrm>
        </p:spPr>
      </p:pic>
      <p:pic>
        <p:nvPicPr>
          <p:cNvPr id="8" name="Segnaposto contenuto 7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A8B17CD3-A169-40FC-B339-D868EB245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3" y="2089509"/>
            <a:ext cx="4626369" cy="4578920"/>
          </a:xfrm>
        </p:spPr>
      </p:pic>
    </p:spTree>
    <p:extLst>
      <p:ext uri="{BB962C8B-B14F-4D97-AF65-F5344CB8AC3E}">
        <p14:creationId xmlns:p14="http://schemas.microsoft.com/office/powerpoint/2010/main" val="273982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Freeform: Shape 91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4" name="Freeform: Shape 93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AF438A-A690-4849-845B-42AB06E2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 Alberto </a:t>
            </a:r>
            <a:r>
              <a:rPr lang="en-US" sz="3200" b="1" dirty="0" err="1">
                <a:solidFill>
                  <a:srgbClr val="FF0000"/>
                </a:solidFill>
              </a:rPr>
              <a:t>Ravagnani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100" b="1" dirty="0"/>
              <a:t>(Oratorio di Busto </a:t>
            </a:r>
            <a:r>
              <a:rPr lang="en-US" sz="2100" b="1" dirty="0" err="1"/>
              <a:t>Arstizio</a:t>
            </a:r>
            <a:r>
              <a:rPr lang="en-US" sz="2100" b="1" dirty="0"/>
              <a:t> - MI)</a:t>
            </a:r>
            <a:br>
              <a:rPr lang="en-US" sz="2100" b="1" dirty="0"/>
            </a:br>
            <a:r>
              <a:rPr lang="en-US" sz="2100" b="1" dirty="0"/>
              <a:t>(144.000 </a:t>
            </a:r>
            <a:r>
              <a:rPr lang="en-US" sz="2100" b="1" dirty="0" err="1"/>
              <a:t>iscritti</a:t>
            </a:r>
            <a:r>
              <a:rPr lang="en-US" sz="2100" b="1" dirty="0"/>
              <a:t> al </a:t>
            </a:r>
            <a:r>
              <a:rPr lang="en-US" sz="2100" b="1" dirty="0" err="1"/>
              <a:t>suo</a:t>
            </a:r>
            <a:r>
              <a:rPr lang="en-US" sz="2100" b="1" dirty="0"/>
              <a:t> </a:t>
            </a:r>
            <a:r>
              <a:rPr lang="en-US" sz="2100" b="1" dirty="0" err="1"/>
              <a:t>canale</a:t>
            </a:r>
            <a:r>
              <a:rPr lang="en-US" sz="2100" b="1" dirty="0"/>
              <a:t> You Tube)</a:t>
            </a:r>
            <a:br>
              <a:rPr lang="en-US" sz="2100" b="1" dirty="0"/>
            </a:br>
            <a:endParaRPr lang="en-US" sz="2100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 descr="Immagine che contiene testo, esterni&#10;&#10;Descrizione generata automaticamente">
            <a:extLst>
              <a:ext uri="{FF2B5EF4-FFF2-40B4-BE49-F238E27FC236}">
                <a16:creationId xmlns:a16="http://schemas.microsoft.com/office/drawing/2014/main" id="{2B88623C-954D-499B-A3FF-317DD505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95" y="583207"/>
            <a:ext cx="1382849" cy="2112264"/>
          </a:xfrm>
          <a:prstGeom prst="rect">
            <a:avLst/>
          </a:prstGeom>
        </p:spPr>
      </p:pic>
      <p:pic>
        <p:nvPicPr>
          <p:cNvPr id="8" name="Segnaposto contenuto 7" descr="Immagine che contiene testo, interni, mensola, libro&#10;&#10;Descrizione generata automaticamente">
            <a:extLst>
              <a:ext uri="{FF2B5EF4-FFF2-40B4-BE49-F238E27FC236}">
                <a16:creationId xmlns:a16="http://schemas.microsoft.com/office/drawing/2014/main" id="{A3A7A133-613E-469C-BC97-70BC2560CB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44" y="805705"/>
            <a:ext cx="2505456" cy="16672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8F09A21-F013-434F-9EC0-060D5657B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3075573"/>
            <a:ext cx="5228807" cy="2928131"/>
          </a:xfrm>
          <a:prstGeom prst="rect">
            <a:avLst/>
          </a:prstGeom>
        </p:spPr>
      </p:pic>
      <p:graphicFrame>
        <p:nvGraphicFramePr>
          <p:cNvPr id="80" name="Segnaposto contenuto 5">
            <a:extLst>
              <a:ext uri="{FF2B5EF4-FFF2-40B4-BE49-F238E27FC236}">
                <a16:creationId xmlns:a16="http://schemas.microsoft.com/office/drawing/2014/main" id="{0BA7035A-401B-47C5-B336-97CDF5DE75C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34149595"/>
              </p:ext>
            </p:extLst>
          </p:nvPr>
        </p:nvGraphicFramePr>
        <p:xfrm>
          <a:off x="438912" y="2514600"/>
          <a:ext cx="4837176" cy="366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7902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645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Le fasi della ricerca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25283924"/>
              </p:ext>
            </p:extLst>
          </p:nvPr>
        </p:nvGraphicFramePr>
        <p:xfrm>
          <a:off x="262002" y="1014607"/>
          <a:ext cx="11637724" cy="512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18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4064" y="283409"/>
            <a:ext cx="11110451" cy="1122604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RISULTATI censimento </a:t>
            </a:r>
            <a:br>
              <a:rPr lang="it-IT" sz="3600" dirty="0"/>
            </a:br>
            <a:r>
              <a:rPr lang="it-IT" sz="3600" dirty="0"/>
              <a:t>vita comune in Lombardia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34064" y="1248696"/>
          <a:ext cx="10166355" cy="512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5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 7 </a:t>
            </a:r>
            <a:r>
              <a:rPr lang="en-US" b="1" dirty="0" err="1">
                <a:solidFill>
                  <a:srgbClr val="FF0000"/>
                </a:solidFill>
              </a:rPr>
              <a:t>vite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comuni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studiate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A7334-D73D-4B53-879B-F87051910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2" r="13319" b="2"/>
          <a:stretch/>
        </p:blipFill>
        <p:spPr>
          <a:xfrm>
            <a:off x="7145819" y="1529413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88437560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71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CI SIAMO MESSI IN ASCOLTO…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8284" y="6211669"/>
            <a:ext cx="12005057" cy="7232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E  ABBIAMO PROVATO A RACCONTARLE CON QUESTO BREVE VIDEO: </a:t>
            </a:r>
            <a:r>
              <a:rPr lang="it-IT" dirty="0">
                <a:hlinkClick r:id="rId2"/>
              </a:rPr>
              <a:t>https://www.youtube.com/watch?v=4bjRqFuz898</a:t>
            </a:r>
            <a:endParaRPr lang="it-IT" dirty="0"/>
          </a:p>
          <a:p>
            <a:pPr>
              <a:spcAft>
                <a:spcPts val="600"/>
              </a:spcAft>
            </a:pPr>
            <a:endParaRPr lang="it-IT" dirty="0"/>
          </a:p>
        </p:txBody>
      </p:sp>
      <p:pic>
        <p:nvPicPr>
          <p:cNvPr id="26" name="Picture 16">
            <a:extLst>
              <a:ext uri="{FF2B5EF4-FFF2-40B4-BE49-F238E27FC236}">
                <a16:creationId xmlns:a16="http://schemas.microsoft.com/office/drawing/2014/main" id="{F18708DF-D152-4D21-BA7C-D978EE1D1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2" r="11846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22495271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657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FAC953-3240-47BA-A2C3-C7A5171927D7}"/>
              </a:ext>
            </a:extLst>
          </p:cNvPr>
          <p:cNvSpPr txBox="1"/>
          <p:nvPr/>
        </p:nvSpPr>
        <p:spPr>
          <a:xfrm>
            <a:off x="4003449" y="137652"/>
            <a:ext cx="643840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57175" indent="-257175" algn="just"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Mostra un volto diverso della Chiesa: una Chiesa che non giudica, che accoglie e sa accompagnare perché «fa concretamente un pezzo di strada insieme a te», unendosi al proprio vivere quotidiano.</a:t>
            </a:r>
          </a:p>
          <a:p>
            <a:pPr marL="257175" indent="-257175" algn="just">
              <a:buAutoNum type="arabicPeriod"/>
            </a:pPr>
            <a:endParaRPr lang="it-IT" b="1" dirty="0">
              <a:solidFill>
                <a:srgbClr val="002060"/>
              </a:solidFill>
            </a:endParaRPr>
          </a:p>
          <a:p>
            <a:pPr marL="257175" indent="-257175" algn="just"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Rende verosimili e plausibili le «grandi domande» della fede, soprattutto in chiave vocazionale. Mentre si vive fianco a fianco coi consacrati, affrontare certi temi </a:t>
            </a:r>
            <a:r>
              <a:rPr lang="it-IT" sz="2000" b="1" dirty="0">
                <a:solidFill>
                  <a:srgbClr val="002060"/>
                </a:solidFill>
              </a:rPr>
              <a:t>diviene</a:t>
            </a:r>
            <a:r>
              <a:rPr lang="it-IT" b="1" dirty="0">
                <a:solidFill>
                  <a:srgbClr val="002060"/>
                </a:solidFill>
              </a:rPr>
              <a:t> spontaneo come qualsiasi altro argomento di conversazione.</a:t>
            </a:r>
          </a:p>
          <a:p>
            <a:pPr marL="257175" indent="-257175" algn="just">
              <a:buAutoNum type="arabicPeriod"/>
            </a:pPr>
            <a:endParaRPr lang="it-IT" b="1" dirty="0">
              <a:solidFill>
                <a:srgbClr val="002060"/>
              </a:solidFill>
            </a:endParaRPr>
          </a:p>
          <a:p>
            <a:pPr marL="257175" indent="-257175" algn="just"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Realizza uno stile comunicativo non «catechetico» ma fondato sulla testimonianza.</a:t>
            </a:r>
          </a:p>
          <a:p>
            <a:pPr marL="257175" indent="-257175" algn="just">
              <a:buAutoNum type="arabicPeriod"/>
            </a:pPr>
            <a:endParaRPr lang="it-IT" b="1" dirty="0">
              <a:solidFill>
                <a:srgbClr val="002060"/>
              </a:solidFill>
            </a:endParaRPr>
          </a:p>
          <a:p>
            <a:pPr marL="257175" indent="-257175" algn="just"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Produce nuove ritualità capaci di strutturare la vita quotidiana e la vita di fede, anzi fa della spiritualità una dimensione strutturante della vita quotidiana.</a:t>
            </a:r>
          </a:p>
          <a:p>
            <a:pPr marL="257175" indent="-257175" algn="just">
              <a:buAutoNum type="arabicPeriod"/>
            </a:pPr>
            <a:endParaRPr lang="it-IT" b="1" dirty="0">
              <a:solidFill>
                <a:srgbClr val="002060"/>
              </a:solidFill>
            </a:endParaRPr>
          </a:p>
          <a:p>
            <a:pPr marL="257175" indent="-257175" algn="just">
              <a:buAutoNum type="arabicPeriod"/>
            </a:pPr>
            <a:r>
              <a:rPr lang="it-IT" b="1" dirty="0">
                <a:solidFill>
                  <a:srgbClr val="002060"/>
                </a:solidFill>
              </a:rPr>
              <a:t>Aiuta a recuperare il senso di condivisione delle fede e di comunicazione nella fede.</a:t>
            </a:r>
          </a:p>
          <a:p>
            <a:pPr marL="257175" indent="-257175">
              <a:buAutoNum type="arabicPeriod"/>
            </a:pPr>
            <a:endParaRPr lang="it-IT" b="1" dirty="0">
              <a:solidFill>
                <a:srgbClr val="002060"/>
              </a:solidFill>
            </a:endParaRPr>
          </a:p>
          <a:p>
            <a:pPr marL="257175" indent="-257175">
              <a:buAutoNum type="arabicPeriod"/>
            </a:pP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  <a:p>
            <a:pPr marL="257175" indent="-257175">
              <a:buAutoNum type="arabicPeriod"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EEF066-4A8B-4E5B-B7F4-94EF9C84B600}"/>
              </a:ext>
            </a:extLst>
          </p:cNvPr>
          <p:cNvSpPr txBox="1"/>
          <p:nvPr/>
        </p:nvSpPr>
        <p:spPr>
          <a:xfrm>
            <a:off x="0" y="0"/>
            <a:ext cx="3834581" cy="6858000"/>
          </a:xfrm>
          <a:prstGeom prst="rect">
            <a:avLst/>
          </a:prstGeom>
          <a:solidFill>
            <a:srgbClr val="C00000"/>
          </a:solidFill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«</a:t>
            </a:r>
            <a:r>
              <a:rPr lang="en-US" sz="28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punti</a:t>
            </a:r>
            <a:r>
              <a:rPr lang="en-US" sz="2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forti</a:t>
            </a:r>
            <a:r>
              <a:rPr lang="en-US" sz="2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2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Vita </a:t>
            </a:r>
            <a:r>
              <a:rPr lang="en-US" sz="28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Comune</a:t>
            </a:r>
            <a:r>
              <a:rPr lang="en-US" sz="2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118058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4BA1DD-CE13-4401-98BE-023952E2C019}"/>
              </a:ext>
            </a:extLst>
          </p:cNvPr>
          <p:cNvSpPr txBox="1"/>
          <p:nvPr/>
        </p:nvSpPr>
        <p:spPr>
          <a:xfrm>
            <a:off x="3655048" y="413495"/>
            <a:ext cx="6678656" cy="47877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r>
              <a:rPr lang="en-US" sz="2000" b="1" dirty="0" err="1">
                <a:solidFill>
                  <a:srgbClr val="002060"/>
                </a:solidFill>
              </a:rPr>
              <a:t>Offre</a:t>
            </a:r>
            <a:r>
              <a:rPr lang="en-US" sz="2000" b="1" dirty="0">
                <a:solidFill>
                  <a:srgbClr val="002060"/>
                </a:solidFill>
              </a:rPr>
              <a:t> ai </a:t>
            </a:r>
            <a:r>
              <a:rPr lang="en-US" sz="2000" b="1" dirty="0" err="1">
                <a:solidFill>
                  <a:srgbClr val="002060"/>
                </a:solidFill>
              </a:rPr>
              <a:t>giovani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un’occasione</a:t>
            </a:r>
            <a:r>
              <a:rPr lang="en-US" sz="2000" b="1" dirty="0">
                <a:solidFill>
                  <a:srgbClr val="002060"/>
                </a:solidFill>
              </a:rPr>
              <a:t> di «</a:t>
            </a:r>
            <a:r>
              <a:rPr lang="en-US" sz="2000" b="1" dirty="0" err="1">
                <a:solidFill>
                  <a:srgbClr val="002060"/>
                </a:solidFill>
              </a:rPr>
              <a:t>cimento</a:t>
            </a:r>
            <a:r>
              <a:rPr lang="en-US" sz="2000" b="1" dirty="0">
                <a:solidFill>
                  <a:srgbClr val="002060"/>
                </a:solidFill>
              </a:rPr>
              <a:t>» e di </a:t>
            </a:r>
            <a:r>
              <a:rPr lang="en-US" sz="2000" b="1" dirty="0" err="1">
                <a:solidFill>
                  <a:srgbClr val="002060"/>
                </a:solidFill>
              </a:rPr>
              <a:t>responsabilizzazione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r>
              <a:rPr lang="it-IT" sz="2000" b="1" dirty="0">
                <a:solidFill>
                  <a:srgbClr val="002060"/>
                </a:solidFill>
              </a:rPr>
              <a:t>Educa alla costruzione di legami non effimeri.</a:t>
            </a: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r>
              <a:rPr lang="en-US" sz="2000" b="1" dirty="0" err="1">
                <a:solidFill>
                  <a:srgbClr val="002060"/>
                </a:solidFill>
              </a:rPr>
              <a:t>Aiuta</a:t>
            </a:r>
            <a:r>
              <a:rPr lang="en-US" sz="2000" b="1" dirty="0">
                <a:solidFill>
                  <a:srgbClr val="002060"/>
                </a:solidFill>
              </a:rPr>
              <a:t> a </a:t>
            </a:r>
            <a:r>
              <a:rPr lang="en-US" sz="2000" b="1" dirty="0" err="1">
                <a:solidFill>
                  <a:srgbClr val="002060"/>
                </a:solidFill>
              </a:rPr>
              <a:t>sentirsi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attivamente</a:t>
            </a:r>
            <a:r>
              <a:rPr lang="en-US" sz="2000" b="1" dirty="0">
                <a:solidFill>
                  <a:srgbClr val="002060"/>
                </a:solidFill>
              </a:rPr>
              <a:t> parte della Chiesa, e a </a:t>
            </a:r>
            <a:r>
              <a:rPr lang="en-US" sz="2000" b="1" dirty="0" err="1">
                <a:solidFill>
                  <a:srgbClr val="002060"/>
                </a:solidFill>
              </a:rPr>
              <a:t>trovare</a:t>
            </a:r>
            <a:r>
              <a:rPr lang="en-US" sz="2000" b="1" dirty="0">
                <a:solidFill>
                  <a:srgbClr val="002060"/>
                </a:solidFill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</a:rPr>
              <a:t>essa</a:t>
            </a:r>
            <a:r>
              <a:rPr lang="en-US" sz="2000" b="1" dirty="0">
                <a:solidFill>
                  <a:srgbClr val="002060"/>
                </a:solidFill>
              </a:rPr>
              <a:t> la propria «</a:t>
            </a:r>
            <a:r>
              <a:rPr lang="en-US" sz="2000" b="1" dirty="0" err="1">
                <a:solidFill>
                  <a:srgbClr val="002060"/>
                </a:solidFill>
              </a:rPr>
              <a:t>cittadinanza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attiva</a:t>
            </a:r>
            <a:r>
              <a:rPr lang="en-US" sz="2000" b="1" dirty="0">
                <a:solidFill>
                  <a:srgbClr val="002060"/>
                </a:solidFill>
              </a:rPr>
              <a:t>».</a:t>
            </a: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r>
              <a:rPr lang="en-US" sz="2000" b="1" dirty="0" err="1">
                <a:solidFill>
                  <a:schemeClr val="tx2"/>
                </a:solidFill>
              </a:rPr>
              <a:t>Favorisce</a:t>
            </a:r>
            <a:r>
              <a:rPr lang="en-US" sz="2000" b="1" dirty="0">
                <a:solidFill>
                  <a:srgbClr val="002060"/>
                </a:solidFill>
              </a:rPr>
              <a:t> un </a:t>
            </a:r>
            <a:r>
              <a:rPr lang="en-US" sz="2000" b="1" dirty="0" err="1">
                <a:solidFill>
                  <a:srgbClr val="002060"/>
                </a:solidFill>
              </a:rPr>
              <a:t>approccio</a:t>
            </a:r>
            <a:r>
              <a:rPr lang="en-US" sz="2000" b="1" dirty="0">
                <a:solidFill>
                  <a:srgbClr val="002060"/>
                </a:solidFill>
              </a:rPr>
              <a:t> «</a:t>
            </a:r>
            <a:r>
              <a:rPr lang="en-US" sz="2000" b="1" dirty="0" err="1">
                <a:solidFill>
                  <a:srgbClr val="002060"/>
                </a:solidFill>
              </a:rPr>
              <a:t>induttivo</a:t>
            </a:r>
            <a:r>
              <a:rPr lang="en-US" sz="2000" b="1" dirty="0">
                <a:solidFill>
                  <a:srgbClr val="002060"/>
                </a:solidFill>
              </a:rPr>
              <a:t>» </a:t>
            </a:r>
            <a:r>
              <a:rPr lang="en-US" sz="2000" b="1" dirty="0" err="1">
                <a:solidFill>
                  <a:srgbClr val="002060"/>
                </a:solidFill>
              </a:rPr>
              <a:t>alla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fede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preparando</a:t>
            </a:r>
            <a:r>
              <a:rPr lang="en-US" sz="2000" b="1" dirty="0">
                <a:solidFill>
                  <a:srgbClr val="002060"/>
                </a:solidFill>
              </a:rPr>
              <a:t> la vita ad </a:t>
            </a:r>
            <a:r>
              <a:rPr lang="en-US" sz="2000" b="1" dirty="0" err="1">
                <a:solidFill>
                  <a:srgbClr val="002060"/>
                </a:solidFill>
              </a:rPr>
              <a:t>accoglierla</a:t>
            </a:r>
            <a:r>
              <a:rPr lang="en-US" sz="2000" b="1" dirty="0">
                <a:solidFill>
                  <a:srgbClr val="002060"/>
                </a:solidFill>
              </a:rPr>
              <a:t> (di </a:t>
            </a:r>
            <a:r>
              <a:rPr lang="en-US" sz="2000" b="1" dirty="0" err="1">
                <a:solidFill>
                  <a:srgbClr val="002060"/>
                </a:solidFill>
              </a:rPr>
              <a:t>contro</a:t>
            </a:r>
            <a:r>
              <a:rPr lang="en-US" sz="2000" b="1" dirty="0">
                <a:solidFill>
                  <a:srgbClr val="002060"/>
                </a:solidFill>
              </a:rPr>
              <a:t> a una </a:t>
            </a:r>
            <a:r>
              <a:rPr lang="en-US" sz="2000" b="1" dirty="0" err="1">
                <a:solidFill>
                  <a:srgbClr val="002060"/>
                </a:solidFill>
              </a:rPr>
              <a:t>ricezione</a:t>
            </a:r>
            <a:r>
              <a:rPr lang="en-US" sz="2000" b="1" dirty="0">
                <a:solidFill>
                  <a:srgbClr val="002060"/>
                </a:solidFill>
              </a:rPr>
              <a:t> «</a:t>
            </a:r>
            <a:r>
              <a:rPr lang="en-US" sz="2000" b="1" dirty="0" err="1">
                <a:solidFill>
                  <a:srgbClr val="002060"/>
                </a:solidFill>
              </a:rPr>
              <a:t>dogmatica</a:t>
            </a:r>
            <a:r>
              <a:rPr lang="en-US" sz="2000" b="1" dirty="0">
                <a:solidFill>
                  <a:srgbClr val="002060"/>
                </a:solidFill>
              </a:rPr>
              <a:t>»).</a:t>
            </a: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257175" algn="just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00000"/>
              <a:buFont typeface="+mj-lt"/>
              <a:buAutoNum type="arabicPeriod" startAt="6"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Accoglie</a:t>
            </a:r>
            <a:r>
              <a:rPr lang="en-US" sz="2000" b="1" dirty="0">
                <a:solidFill>
                  <a:srgbClr val="002060"/>
                </a:solidFill>
              </a:rPr>
              <a:t> e </a:t>
            </a:r>
            <a:r>
              <a:rPr lang="en-US" sz="2000" b="1" dirty="0" err="1">
                <a:solidFill>
                  <a:srgbClr val="002060"/>
                </a:solidFill>
              </a:rPr>
              <a:t>implementa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rendendole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sperimentabili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nuove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forme</a:t>
            </a:r>
            <a:r>
              <a:rPr lang="en-US" sz="2000" b="1" dirty="0">
                <a:solidFill>
                  <a:srgbClr val="002060"/>
                </a:solidFill>
              </a:rPr>
              <a:t> di vita, di </a:t>
            </a:r>
            <a:r>
              <a:rPr lang="en-US" sz="2000" b="1" dirty="0" err="1">
                <a:solidFill>
                  <a:srgbClr val="002060"/>
                </a:solidFill>
              </a:rPr>
              <a:t>relazione</a:t>
            </a:r>
            <a:r>
              <a:rPr lang="en-US" sz="2000" b="1" dirty="0">
                <a:solidFill>
                  <a:srgbClr val="002060"/>
                </a:solidFill>
              </a:rPr>
              <a:t>, di </a:t>
            </a:r>
            <a:r>
              <a:rPr lang="en-US" sz="2000" b="1" dirty="0" err="1">
                <a:solidFill>
                  <a:srgbClr val="002060"/>
                </a:solidFill>
              </a:rPr>
              <a:t>abitare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C5775A-F135-4486-BADD-C66011B88BE1}"/>
              </a:ext>
            </a:extLst>
          </p:cNvPr>
          <p:cNvSpPr txBox="1"/>
          <p:nvPr/>
        </p:nvSpPr>
        <p:spPr>
          <a:xfrm>
            <a:off x="-98854" y="-9292"/>
            <a:ext cx="3668714" cy="6867292"/>
          </a:xfrm>
          <a:prstGeom prst="rect">
            <a:avLst/>
          </a:prstGeom>
          <a:solidFill>
            <a:srgbClr val="C00000"/>
          </a:solidFill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«</a:t>
            </a:r>
            <a:r>
              <a:rPr 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punti</a:t>
            </a:r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forti</a:t>
            </a:r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Vita </a:t>
            </a:r>
            <a:r>
              <a:rPr lang="en-US" sz="2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comune</a:t>
            </a:r>
            <a:r>
              <a:rPr lang="en-US" sz="2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(II)</a:t>
            </a:r>
          </a:p>
        </p:txBody>
      </p:sp>
    </p:spTree>
    <p:extLst>
      <p:ext uri="{BB962C8B-B14F-4D97-AF65-F5344CB8AC3E}">
        <p14:creationId xmlns:p14="http://schemas.microsoft.com/office/powerpoint/2010/main" val="295839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9822EE-EB82-4854-AC86-665782B6013E}"/>
              </a:ext>
            </a:extLst>
          </p:cNvPr>
          <p:cNvSpPr txBox="1"/>
          <p:nvPr/>
        </p:nvSpPr>
        <p:spPr>
          <a:xfrm>
            <a:off x="4468696" y="441959"/>
            <a:ext cx="7421879" cy="60969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</a:pPr>
            <a:r>
              <a:rPr lang="en-US" sz="2400" b="1" u="sng" dirty="0" err="1">
                <a:solidFill>
                  <a:srgbClr val="FF0000"/>
                </a:solidFill>
                <a:effectLst/>
              </a:rPr>
              <a:t>Approfondiamo</a:t>
            </a:r>
            <a:r>
              <a:rPr lang="en-US" sz="2400" b="1" u="sng" dirty="0">
                <a:solidFill>
                  <a:srgbClr val="FF0000"/>
                </a:solidFill>
                <a:effectLst/>
              </a:rPr>
              <a:t> due </a:t>
            </a:r>
            <a:r>
              <a:rPr lang="en-US" sz="2400" b="1" u="sng" dirty="0" err="1">
                <a:solidFill>
                  <a:srgbClr val="FF0000"/>
                </a:solidFill>
                <a:effectLst/>
              </a:rPr>
              <a:t>casi</a:t>
            </a:r>
            <a:r>
              <a:rPr lang="en-US" sz="2400" b="1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</a:rPr>
              <a:t>studiati</a:t>
            </a:r>
            <a:r>
              <a:rPr lang="en-US" sz="2400" b="1" u="sng" dirty="0">
                <a:solidFill>
                  <a:srgbClr val="FF0000"/>
                </a:solidFill>
                <a:effectLst/>
              </a:rPr>
              <a:t> con la ricercar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228600">
              <a:lnSpc>
                <a:spcPct val="90000"/>
              </a:lnSpc>
            </a:pPr>
            <a:endParaRPr lang="en-US" sz="2400" b="1" u="sng" dirty="0">
              <a:solidFill>
                <a:srgbClr val="FF0000"/>
              </a:solidFill>
              <a:effectLst/>
            </a:endParaRPr>
          </a:p>
          <a:p>
            <a:pPr marL="228600">
              <a:lnSpc>
                <a:spcPct val="90000"/>
              </a:lnSpc>
            </a:pPr>
            <a:r>
              <a:rPr lang="en-US" b="1" dirty="0" err="1">
                <a:effectLst/>
              </a:rPr>
              <a:t>Proposta</a:t>
            </a:r>
            <a:r>
              <a:rPr lang="en-US" b="1" dirty="0">
                <a:effectLst/>
              </a:rPr>
              <a:t> “dal basso” (</a:t>
            </a:r>
            <a:r>
              <a:rPr lang="en-US" b="1" dirty="0" err="1">
                <a:effectLst/>
              </a:rPr>
              <a:t>enfasi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comunità</a:t>
            </a:r>
            <a:r>
              <a:rPr lang="en-US" b="1" dirty="0">
                <a:effectLst/>
              </a:rPr>
              <a:t>): Casa </a:t>
            </a:r>
            <a:r>
              <a:rPr lang="en-US" b="1" dirty="0" err="1">
                <a:effectLst/>
              </a:rPr>
              <a:t>Legami</a:t>
            </a:r>
            <a:r>
              <a:rPr lang="en-US" dirty="0">
                <a:effectLst/>
              </a:rPr>
              <a:t>: dove </a:t>
            </a:r>
            <a:r>
              <a:rPr lang="en-US" dirty="0" err="1">
                <a:effectLst/>
              </a:rPr>
              <a:t>nasce</a:t>
            </a:r>
            <a:r>
              <a:rPr lang="en-US" dirty="0">
                <a:effectLst/>
              </a:rPr>
              <a:t> la </a:t>
            </a:r>
            <a:r>
              <a:rPr lang="en-US" dirty="0" err="1">
                <a:effectLst/>
              </a:rPr>
              <a:t>fraternità</a:t>
            </a:r>
            <a:r>
              <a:rPr lang="en-US" dirty="0">
                <a:effectLst/>
              </a:rPr>
              <a:t> </a:t>
            </a:r>
            <a:r>
              <a:rPr lang="en-US" u="sng" dirty="0">
                <a:effectLst/>
                <a:hlinkClick r:id="rId2"/>
              </a:rPr>
              <a:t>https://www.youtube.com/watch?v=qysCbZA4UHU</a:t>
            </a:r>
            <a:endParaRPr lang="en-US" u="sng" dirty="0">
              <a:effectLst/>
            </a:endParaRP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b="1" dirty="0" err="1">
                <a:effectLst/>
              </a:rPr>
              <a:t>Proposta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dall’alto</a:t>
            </a:r>
            <a:r>
              <a:rPr lang="en-US" b="1" dirty="0">
                <a:effectLst/>
              </a:rPr>
              <a:t> (</a:t>
            </a:r>
            <a:r>
              <a:rPr lang="en-US" b="1" dirty="0" err="1">
                <a:effectLst/>
              </a:rPr>
              <a:t>enfasi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discernimento</a:t>
            </a:r>
            <a:r>
              <a:rPr lang="en-US" b="1" dirty="0">
                <a:effectLst/>
              </a:rPr>
              <a:t>)</a:t>
            </a:r>
            <a:r>
              <a:rPr lang="en-US" dirty="0">
                <a:effectLst/>
              </a:rPr>
              <a:t>: </a:t>
            </a:r>
            <a:r>
              <a:rPr lang="en-US" b="1" dirty="0">
                <a:effectLst/>
              </a:rPr>
              <a:t>La Rosa </a:t>
            </a:r>
            <a:r>
              <a:rPr lang="en-US" b="1" dirty="0" err="1">
                <a:effectLst/>
              </a:rPr>
              <a:t>dei</a:t>
            </a:r>
            <a:r>
              <a:rPr lang="en-US" b="1" dirty="0">
                <a:effectLst/>
              </a:rPr>
              <a:t> 20:</a:t>
            </a:r>
            <a:r>
              <a:rPr lang="en-US" dirty="0">
                <a:effectLst/>
              </a:rPr>
              <a:t>  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</a:rPr>
              <a:t>auto-</a:t>
            </a:r>
            <a:r>
              <a:rPr lang="en-US" dirty="0" err="1">
                <a:effectLst/>
              </a:rPr>
              <a:t>presentazione</a:t>
            </a:r>
            <a:r>
              <a:rPr lang="en-US" dirty="0">
                <a:effectLst/>
              </a:rPr>
              <a:t>: </a:t>
            </a:r>
            <a:r>
              <a:rPr lang="en-US" u="sng" dirty="0">
                <a:effectLst/>
                <a:hlinkClick r:id="rId3"/>
              </a:rPr>
              <a:t>https://www.youtube.com/watch?v=Nq86YYLFcXk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compieta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durante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pandemia</a:t>
            </a:r>
            <a:r>
              <a:rPr lang="en-US" dirty="0">
                <a:effectLst/>
              </a:rPr>
              <a:t> </a:t>
            </a:r>
            <a:r>
              <a:rPr lang="en-US" u="sng" dirty="0">
                <a:effectLst/>
                <a:hlinkClick r:id="rId4"/>
              </a:rPr>
              <a:t>https://www.youtube.com/watch?v=KVEIJjzZ5a8</a:t>
            </a:r>
            <a:endParaRPr lang="en-US" u="sng" dirty="0">
              <a:effectLst/>
            </a:endParaRPr>
          </a:p>
          <a:p>
            <a:pPr lvl="0">
              <a:lnSpc>
                <a:spcPct val="90000"/>
              </a:lnSpc>
              <a:spcAft>
                <a:spcPts val="800"/>
              </a:spcAft>
            </a:pPr>
            <a:endParaRPr lang="en-US" u="sng" dirty="0"/>
          </a:p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b="1" u="sng" dirty="0" err="1">
                <a:solidFill>
                  <a:srgbClr val="FF0000"/>
                </a:solidFill>
              </a:rPr>
              <a:t>Altri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casi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studiati</a:t>
            </a:r>
            <a:r>
              <a:rPr lang="en-US" sz="2400" b="1" u="sng" dirty="0">
                <a:solidFill>
                  <a:srgbClr val="FF0000"/>
                </a:solidFill>
              </a:rPr>
              <a:t> dopo la </a:t>
            </a:r>
            <a:r>
              <a:rPr lang="en-US" sz="2400" b="1" u="sng" dirty="0" err="1">
                <a:solidFill>
                  <a:srgbClr val="FF0000"/>
                </a:solidFill>
              </a:rPr>
              <a:t>ricerca</a:t>
            </a:r>
            <a:endParaRPr lang="en-US" sz="2400" b="1" u="sng" dirty="0">
              <a:solidFill>
                <a:srgbClr val="FF0000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Roma</a:t>
            </a:r>
            <a:r>
              <a:rPr lang="en-US" dirty="0">
                <a:effectLst/>
              </a:rPr>
              <a:t>: “</a:t>
            </a:r>
            <a:r>
              <a:rPr lang="en-US" b="1" dirty="0" err="1">
                <a:effectLst/>
              </a:rPr>
              <a:t>Lascia</a:t>
            </a:r>
            <a:r>
              <a:rPr lang="en-US" b="1" dirty="0">
                <a:effectLst/>
              </a:rPr>
              <a:t> la </a:t>
            </a:r>
            <a:r>
              <a:rPr lang="en-US" b="1" dirty="0" err="1">
                <a:effectLst/>
              </a:rPr>
              <a:t>tua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impronta</a:t>
            </a:r>
            <a:r>
              <a:rPr lang="en-US" b="1" dirty="0">
                <a:effectLst/>
              </a:rPr>
              <a:t>”</a:t>
            </a:r>
            <a:r>
              <a:rPr lang="en-US" dirty="0">
                <a:effectLst/>
              </a:rPr>
              <a:t>: </a:t>
            </a:r>
            <a:r>
              <a:rPr lang="en-US" u="sng" dirty="0">
                <a:effectLst/>
                <a:hlinkClick r:id="rId5"/>
              </a:rPr>
              <a:t>https://www.youtube.com/watch?v=pCKMvO5EtNA</a:t>
            </a:r>
            <a:endParaRPr lang="en-US" u="sng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Nembro</a:t>
            </a:r>
            <a:r>
              <a:rPr lang="en-US" b="1" dirty="0"/>
              <a:t>:</a:t>
            </a:r>
            <a:r>
              <a:rPr lang="en-US" dirty="0"/>
              <a:t> “</a:t>
            </a:r>
            <a:r>
              <a:rPr lang="en-US" b="1" dirty="0"/>
              <a:t>I </a:t>
            </a:r>
            <a:r>
              <a:rPr lang="en-US" b="1" dirty="0" err="1"/>
              <a:t>custodi</a:t>
            </a:r>
            <a:r>
              <a:rPr lang="en-US" b="1" dirty="0"/>
              <a:t> di oratorio”</a:t>
            </a:r>
            <a:endParaRPr lang="en-US" dirty="0"/>
          </a:p>
          <a:p>
            <a:pPr lvl="0">
              <a:lnSpc>
                <a:spcPct val="90000"/>
              </a:lnSpc>
              <a:spcAft>
                <a:spcPts val="8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Bolo</a:t>
            </a:r>
            <a:r>
              <a:rPr lang="en-US" b="1" dirty="0"/>
              <a:t>gna:</a:t>
            </a:r>
            <a:r>
              <a:rPr lang="en-US" dirty="0"/>
              <a:t> “</a:t>
            </a:r>
            <a:r>
              <a:rPr lang="en-US" b="1" dirty="0"/>
              <a:t>Case </a:t>
            </a:r>
            <a:r>
              <a:rPr lang="en-US" b="1" dirty="0" err="1"/>
              <a:t>vocazionali</a:t>
            </a:r>
            <a:r>
              <a:rPr lang="en-US" b="1" dirty="0"/>
              <a:t>”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 </a:t>
            </a:r>
            <a:r>
              <a:rPr lang="en-US" u="sng" dirty="0">
                <a:effectLst/>
                <a:hlinkClick r:id="rId6"/>
              </a:rPr>
              <a:t>https://vocazioni.chiesadibologna.it/casa-bethel-e-casa-betania/</a:t>
            </a:r>
            <a:endParaRPr lang="en-US" dirty="0">
              <a:effectLst/>
            </a:endParaRP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8662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1077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La ricerca «Giovani e Vita comune»</vt:lpstr>
      <vt:lpstr>Le fasi della ricerca</vt:lpstr>
      <vt:lpstr>RISULTATI censimento  vita comune in Lombardia</vt:lpstr>
      <vt:lpstr>Le 7 vite comuni studiate </vt:lpstr>
      <vt:lpstr>CI SIAMO MESSI IN ASCOLTO…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ABBIAMO VOLUTO ALLARGARE L’ASCOLTO:  «I Giovani HANNO BISOGNO DI VC?»</vt:lpstr>
      <vt:lpstr>ASPETTI ATTRATTIVI DELLA VC</vt:lpstr>
      <vt:lpstr>COME I GIOVANI VEDONO SE STESSI  (livelli medi di accordo con le affermazioni proposte)  </vt:lpstr>
      <vt:lpstr>PER I GIOVANI LA VC è…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L’identikit della vita comune LINEE GUIDA</vt:lpstr>
      <vt:lpstr>Don Alberto Ravagnani   (Oratorio di Busto Arstizio - MI) (144.000 iscritti al suo canale You Tube)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Giovani Ambiente e Sostenibilità</dc:title>
  <dc:creator>Pasqualini Cristina</dc:creator>
  <cp:lastModifiedBy>Utente</cp:lastModifiedBy>
  <cp:revision>52</cp:revision>
  <dcterms:created xsi:type="dcterms:W3CDTF">2021-10-17T09:33:08Z</dcterms:created>
  <dcterms:modified xsi:type="dcterms:W3CDTF">2021-10-26T18:11:51Z</dcterms:modified>
</cp:coreProperties>
</file>